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9" r:id="rId3"/>
    <p:sldId id="284" r:id="rId4"/>
    <p:sldId id="282" r:id="rId5"/>
    <p:sldId id="287" r:id="rId6"/>
    <p:sldId id="272" r:id="rId7"/>
    <p:sldId id="288" r:id="rId8"/>
    <p:sldId id="285" r:id="rId9"/>
    <p:sldId id="286" r:id="rId10"/>
    <p:sldId id="276" r:id="rId11"/>
    <p:sldId id="280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3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pos="5504">
          <p15:clr>
            <a:srgbClr val="A4A3A4"/>
          </p15:clr>
        </p15:guide>
        <p15:guide id="4" pos="2880">
          <p15:clr>
            <a:srgbClr val="A4A3A4"/>
          </p15:clr>
        </p15:guide>
        <p15:guide id="5" pos="1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39"/>
    <a:srgbClr val="005A9B"/>
    <a:srgbClr val="0D6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2249"/>
  </p:normalViewPr>
  <p:slideViewPr>
    <p:cSldViewPr snapToGrid="0" snapToObjects="1" showGuides="1">
      <p:cViewPr varScale="1">
        <p:scale>
          <a:sx n="120" d="100"/>
          <a:sy n="120" d="100"/>
        </p:scale>
        <p:origin x="200" y="488"/>
      </p:cViewPr>
      <p:guideLst>
        <p:guide orient="horz" pos="413"/>
        <p:guide orient="horz" pos="1620"/>
        <p:guide pos="5504"/>
        <p:guide pos="2880"/>
        <p:guide pos="10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DF3C66-53A0-5E4E-84F5-393E12CE1403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8C98FBAE-3F6B-EB4E-ADCD-1E545E297849}">
      <dgm:prSet/>
      <dgm:spPr/>
      <dgm:t>
        <a:bodyPr/>
        <a:lstStyle/>
        <a:p>
          <a:r>
            <a:rPr lang="ru-RU" dirty="0"/>
            <a:t>Африка – перспективный и малоизученный российскими предпринимателями рынок</a:t>
          </a:r>
        </a:p>
      </dgm:t>
    </dgm:pt>
    <dgm:pt modelId="{E82E84A2-6FB2-7D44-B49B-D5E9577B6F9F}" type="parTrans" cxnId="{95373017-F121-DB4C-A505-B06805C7A16E}">
      <dgm:prSet/>
      <dgm:spPr/>
      <dgm:t>
        <a:bodyPr/>
        <a:lstStyle/>
        <a:p>
          <a:endParaRPr lang="ru-RU"/>
        </a:p>
      </dgm:t>
    </dgm:pt>
    <dgm:pt modelId="{A4AF7A09-1063-0A4D-8147-FD007D98CB60}" type="sibTrans" cxnId="{95373017-F121-DB4C-A505-B06805C7A16E}">
      <dgm:prSet/>
      <dgm:spPr/>
      <dgm:t>
        <a:bodyPr/>
        <a:lstStyle/>
        <a:p>
          <a:endParaRPr lang="ru-RU"/>
        </a:p>
      </dgm:t>
    </dgm:pt>
    <dgm:pt modelId="{A20D6E46-78DB-4745-B2AB-45F319284F61}">
      <dgm:prSet/>
      <dgm:spPr/>
      <dgm:t>
        <a:bodyPr/>
        <a:lstStyle/>
        <a:p>
          <a:r>
            <a:rPr lang="ru-RU"/>
            <a:t>5 регионов: Северная, Южная, Центральная, Западная и Восточная Африка</a:t>
          </a:r>
        </a:p>
      </dgm:t>
    </dgm:pt>
    <dgm:pt modelId="{10F7536F-6D5B-FC40-98F1-222338FBC61B}" type="parTrans" cxnId="{F12BFA85-219C-1746-8CF2-B3F1A348CAE6}">
      <dgm:prSet/>
      <dgm:spPr/>
      <dgm:t>
        <a:bodyPr/>
        <a:lstStyle/>
        <a:p>
          <a:endParaRPr lang="ru-RU"/>
        </a:p>
      </dgm:t>
    </dgm:pt>
    <dgm:pt modelId="{E11FDE28-DF8D-7141-8940-0072CC366412}" type="sibTrans" cxnId="{F12BFA85-219C-1746-8CF2-B3F1A348CAE6}">
      <dgm:prSet/>
      <dgm:spPr/>
      <dgm:t>
        <a:bodyPr/>
        <a:lstStyle/>
        <a:p>
          <a:endParaRPr lang="ru-RU"/>
        </a:p>
      </dgm:t>
    </dgm:pt>
    <dgm:pt modelId="{957E5D00-AD8C-034D-8E1B-70F5D87465E1}">
      <dgm:prSet/>
      <dgm:spPr/>
      <dgm:t>
        <a:bodyPr/>
        <a:lstStyle/>
        <a:p>
          <a:r>
            <a:rPr lang="ru-RU"/>
            <a:t>54 независимых государства</a:t>
          </a:r>
        </a:p>
      </dgm:t>
    </dgm:pt>
    <dgm:pt modelId="{1481448A-9533-3E43-8A0D-AED520FFE7DF}" type="parTrans" cxnId="{C3F471FC-C51D-544C-81B9-F72672AF871A}">
      <dgm:prSet/>
      <dgm:spPr/>
      <dgm:t>
        <a:bodyPr/>
        <a:lstStyle/>
        <a:p>
          <a:endParaRPr lang="ru-RU"/>
        </a:p>
      </dgm:t>
    </dgm:pt>
    <dgm:pt modelId="{A75081B5-7D6D-9C4D-B685-08450A0C4226}" type="sibTrans" cxnId="{C3F471FC-C51D-544C-81B9-F72672AF871A}">
      <dgm:prSet/>
      <dgm:spPr/>
      <dgm:t>
        <a:bodyPr/>
        <a:lstStyle/>
        <a:p>
          <a:endParaRPr lang="ru-RU"/>
        </a:p>
      </dgm:t>
    </dgm:pt>
    <dgm:pt modelId="{AA4CDB91-AF13-654A-9F95-534FC9F85D4D}">
      <dgm:prSet/>
      <dgm:spPr/>
      <dgm:t>
        <a:bodyPr/>
        <a:lstStyle/>
        <a:p>
          <a:r>
            <a:rPr lang="ru-RU" dirty="0"/>
            <a:t>1,4 миллиарда человек</a:t>
          </a:r>
        </a:p>
      </dgm:t>
    </dgm:pt>
    <dgm:pt modelId="{CB51B76F-5CBE-AC46-9EB5-10567B8E7627}" type="parTrans" cxnId="{0B0FFA64-766C-CE49-A52B-FFBC68429517}">
      <dgm:prSet/>
      <dgm:spPr/>
      <dgm:t>
        <a:bodyPr/>
        <a:lstStyle/>
        <a:p>
          <a:endParaRPr lang="ru-RU"/>
        </a:p>
      </dgm:t>
    </dgm:pt>
    <dgm:pt modelId="{31D57C1D-EE4C-9544-AD7F-9B3492750763}" type="sibTrans" cxnId="{0B0FFA64-766C-CE49-A52B-FFBC68429517}">
      <dgm:prSet/>
      <dgm:spPr/>
      <dgm:t>
        <a:bodyPr/>
        <a:lstStyle/>
        <a:p>
          <a:endParaRPr lang="ru-RU"/>
        </a:p>
      </dgm:t>
    </dgm:pt>
    <dgm:pt modelId="{17B840B7-3C40-A147-BC36-1D806FEC9CBA}">
      <dgm:prSet/>
      <dgm:spPr/>
      <dgm:t>
        <a:bodyPr/>
        <a:lstStyle/>
        <a:p>
          <a:r>
            <a:rPr lang="ru-RU" b="0" i="0"/>
            <a:t>Разнообразие природных ресурсов и быстрорастущие рынки потребления </a:t>
          </a:r>
          <a:endParaRPr lang="ru-RU" dirty="0"/>
        </a:p>
      </dgm:t>
    </dgm:pt>
    <dgm:pt modelId="{4E7CA661-DECF-8E49-8F15-56627260016E}" type="parTrans" cxnId="{B68B600E-65BC-1347-8FE5-09A4E938547D}">
      <dgm:prSet/>
      <dgm:spPr/>
      <dgm:t>
        <a:bodyPr/>
        <a:lstStyle/>
        <a:p>
          <a:endParaRPr lang="ru-RU"/>
        </a:p>
      </dgm:t>
    </dgm:pt>
    <dgm:pt modelId="{EE1EBE38-1641-3B41-9347-1824705B129F}" type="sibTrans" cxnId="{B68B600E-65BC-1347-8FE5-09A4E938547D}">
      <dgm:prSet/>
      <dgm:spPr/>
      <dgm:t>
        <a:bodyPr/>
        <a:lstStyle/>
        <a:p>
          <a:endParaRPr lang="ru-RU"/>
        </a:p>
      </dgm:t>
    </dgm:pt>
    <dgm:pt modelId="{8D140762-18AE-C74B-9E18-4618B7979C1E}" type="pres">
      <dgm:prSet presAssocID="{83DF3C66-53A0-5E4E-84F5-393E12CE1403}" presName="linear" presStyleCnt="0">
        <dgm:presLayoutVars>
          <dgm:animLvl val="lvl"/>
          <dgm:resizeHandles val="exact"/>
        </dgm:presLayoutVars>
      </dgm:prSet>
      <dgm:spPr/>
    </dgm:pt>
    <dgm:pt modelId="{898EDD67-D30F-B44C-85EB-92E157F31866}" type="pres">
      <dgm:prSet presAssocID="{8C98FBAE-3F6B-EB4E-ADCD-1E545E29784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52698C8-0E2C-6342-9860-DD7C019EA5E9}" type="pres">
      <dgm:prSet presAssocID="{A4AF7A09-1063-0A4D-8147-FD007D98CB60}" presName="spacer" presStyleCnt="0"/>
      <dgm:spPr/>
    </dgm:pt>
    <dgm:pt modelId="{47EDCCCD-33C1-F04C-BED2-8C182798C101}" type="pres">
      <dgm:prSet presAssocID="{A20D6E46-78DB-4745-B2AB-45F319284F6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6E927AA-22F8-DF4C-B0E6-3396440478CD}" type="pres">
      <dgm:prSet presAssocID="{E11FDE28-DF8D-7141-8940-0072CC366412}" presName="spacer" presStyleCnt="0"/>
      <dgm:spPr/>
    </dgm:pt>
    <dgm:pt modelId="{779BC714-64D1-5545-B16B-3C1A96AC6E50}" type="pres">
      <dgm:prSet presAssocID="{957E5D00-AD8C-034D-8E1B-70F5D87465E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4885FE1-B0EF-8F43-B570-16A5BD5D5D5F}" type="pres">
      <dgm:prSet presAssocID="{A75081B5-7D6D-9C4D-B685-08450A0C4226}" presName="spacer" presStyleCnt="0"/>
      <dgm:spPr/>
    </dgm:pt>
    <dgm:pt modelId="{7CF8DAA2-E8AB-9843-BFD9-0BBA68864E6B}" type="pres">
      <dgm:prSet presAssocID="{AA4CDB91-AF13-654A-9F95-534FC9F85D4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F0E85DF-A023-F34A-ABCE-807E35F606FF}" type="pres">
      <dgm:prSet presAssocID="{31D57C1D-EE4C-9544-AD7F-9B3492750763}" presName="spacer" presStyleCnt="0"/>
      <dgm:spPr/>
    </dgm:pt>
    <dgm:pt modelId="{96AA71B5-B6E2-3B4D-BE2F-BC2AA1B6B791}" type="pres">
      <dgm:prSet presAssocID="{17B840B7-3C40-A147-BC36-1D806FEC9CB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8510000-CB95-A64D-BD9D-B08EF80C9D67}" type="presOf" srcId="{A20D6E46-78DB-4745-B2AB-45F319284F61}" destId="{47EDCCCD-33C1-F04C-BED2-8C182798C101}" srcOrd="0" destOrd="0" presId="urn:microsoft.com/office/officeart/2005/8/layout/vList2"/>
    <dgm:cxn modelId="{B68B600E-65BC-1347-8FE5-09A4E938547D}" srcId="{83DF3C66-53A0-5E4E-84F5-393E12CE1403}" destId="{17B840B7-3C40-A147-BC36-1D806FEC9CBA}" srcOrd="4" destOrd="0" parTransId="{4E7CA661-DECF-8E49-8F15-56627260016E}" sibTransId="{EE1EBE38-1641-3B41-9347-1824705B129F}"/>
    <dgm:cxn modelId="{95373017-F121-DB4C-A505-B06805C7A16E}" srcId="{83DF3C66-53A0-5E4E-84F5-393E12CE1403}" destId="{8C98FBAE-3F6B-EB4E-ADCD-1E545E297849}" srcOrd="0" destOrd="0" parTransId="{E82E84A2-6FB2-7D44-B49B-D5E9577B6F9F}" sibTransId="{A4AF7A09-1063-0A4D-8147-FD007D98CB60}"/>
    <dgm:cxn modelId="{241EFC29-0E13-B242-A1B0-86EB3DCCCB10}" type="presOf" srcId="{83DF3C66-53A0-5E4E-84F5-393E12CE1403}" destId="{8D140762-18AE-C74B-9E18-4618B7979C1E}" srcOrd="0" destOrd="0" presId="urn:microsoft.com/office/officeart/2005/8/layout/vList2"/>
    <dgm:cxn modelId="{F0950054-C6F3-F746-A0D9-851260929DFD}" type="presOf" srcId="{17B840B7-3C40-A147-BC36-1D806FEC9CBA}" destId="{96AA71B5-B6E2-3B4D-BE2F-BC2AA1B6B791}" srcOrd="0" destOrd="0" presId="urn:microsoft.com/office/officeart/2005/8/layout/vList2"/>
    <dgm:cxn modelId="{0B0FFA64-766C-CE49-A52B-FFBC68429517}" srcId="{83DF3C66-53A0-5E4E-84F5-393E12CE1403}" destId="{AA4CDB91-AF13-654A-9F95-534FC9F85D4D}" srcOrd="3" destOrd="0" parTransId="{CB51B76F-5CBE-AC46-9EB5-10567B8E7627}" sibTransId="{31D57C1D-EE4C-9544-AD7F-9B3492750763}"/>
    <dgm:cxn modelId="{A1C94E6F-EDBE-3B43-8AC3-6D9DB4A48A08}" type="presOf" srcId="{957E5D00-AD8C-034D-8E1B-70F5D87465E1}" destId="{779BC714-64D1-5545-B16B-3C1A96AC6E50}" srcOrd="0" destOrd="0" presId="urn:microsoft.com/office/officeart/2005/8/layout/vList2"/>
    <dgm:cxn modelId="{F12BFA85-219C-1746-8CF2-B3F1A348CAE6}" srcId="{83DF3C66-53A0-5E4E-84F5-393E12CE1403}" destId="{A20D6E46-78DB-4745-B2AB-45F319284F61}" srcOrd="1" destOrd="0" parTransId="{10F7536F-6D5B-FC40-98F1-222338FBC61B}" sibTransId="{E11FDE28-DF8D-7141-8940-0072CC366412}"/>
    <dgm:cxn modelId="{8100CA9F-F4D4-6944-AB5E-9949ACDDE1A6}" type="presOf" srcId="{AA4CDB91-AF13-654A-9F95-534FC9F85D4D}" destId="{7CF8DAA2-E8AB-9843-BFD9-0BBA68864E6B}" srcOrd="0" destOrd="0" presId="urn:microsoft.com/office/officeart/2005/8/layout/vList2"/>
    <dgm:cxn modelId="{297B32DC-4344-C74E-A672-19153B61C334}" type="presOf" srcId="{8C98FBAE-3F6B-EB4E-ADCD-1E545E297849}" destId="{898EDD67-D30F-B44C-85EB-92E157F31866}" srcOrd="0" destOrd="0" presId="urn:microsoft.com/office/officeart/2005/8/layout/vList2"/>
    <dgm:cxn modelId="{C3F471FC-C51D-544C-81B9-F72672AF871A}" srcId="{83DF3C66-53A0-5E4E-84F5-393E12CE1403}" destId="{957E5D00-AD8C-034D-8E1B-70F5D87465E1}" srcOrd="2" destOrd="0" parTransId="{1481448A-9533-3E43-8A0D-AED520FFE7DF}" sibTransId="{A75081B5-7D6D-9C4D-B685-08450A0C4226}"/>
    <dgm:cxn modelId="{3E9D0004-791D-DA47-93A3-29C939F1F756}" type="presParOf" srcId="{8D140762-18AE-C74B-9E18-4618B7979C1E}" destId="{898EDD67-D30F-B44C-85EB-92E157F31866}" srcOrd="0" destOrd="0" presId="urn:microsoft.com/office/officeart/2005/8/layout/vList2"/>
    <dgm:cxn modelId="{8D967616-7901-8549-864F-6F2D8C524D31}" type="presParOf" srcId="{8D140762-18AE-C74B-9E18-4618B7979C1E}" destId="{352698C8-0E2C-6342-9860-DD7C019EA5E9}" srcOrd="1" destOrd="0" presId="urn:microsoft.com/office/officeart/2005/8/layout/vList2"/>
    <dgm:cxn modelId="{50E72353-4C95-754D-8BAD-A73BEDBC7524}" type="presParOf" srcId="{8D140762-18AE-C74B-9E18-4618B7979C1E}" destId="{47EDCCCD-33C1-F04C-BED2-8C182798C101}" srcOrd="2" destOrd="0" presId="urn:microsoft.com/office/officeart/2005/8/layout/vList2"/>
    <dgm:cxn modelId="{AC272AB9-1564-3347-884E-DF9E4251B709}" type="presParOf" srcId="{8D140762-18AE-C74B-9E18-4618B7979C1E}" destId="{56E927AA-22F8-DF4C-B0E6-3396440478CD}" srcOrd="3" destOrd="0" presId="urn:microsoft.com/office/officeart/2005/8/layout/vList2"/>
    <dgm:cxn modelId="{0E95E30F-241E-6B4F-97B2-8D0CAF19EACC}" type="presParOf" srcId="{8D140762-18AE-C74B-9E18-4618B7979C1E}" destId="{779BC714-64D1-5545-B16B-3C1A96AC6E50}" srcOrd="4" destOrd="0" presId="urn:microsoft.com/office/officeart/2005/8/layout/vList2"/>
    <dgm:cxn modelId="{EEC2E348-5D92-AB43-971F-F3279C428FCF}" type="presParOf" srcId="{8D140762-18AE-C74B-9E18-4618B7979C1E}" destId="{A4885FE1-B0EF-8F43-B570-16A5BD5D5D5F}" srcOrd="5" destOrd="0" presId="urn:microsoft.com/office/officeart/2005/8/layout/vList2"/>
    <dgm:cxn modelId="{7082FDD5-20E7-9145-A70B-3127B228AED0}" type="presParOf" srcId="{8D140762-18AE-C74B-9E18-4618B7979C1E}" destId="{7CF8DAA2-E8AB-9843-BFD9-0BBA68864E6B}" srcOrd="6" destOrd="0" presId="urn:microsoft.com/office/officeart/2005/8/layout/vList2"/>
    <dgm:cxn modelId="{C10C17D2-C61E-FC4C-802D-4718FA6B513D}" type="presParOf" srcId="{8D140762-18AE-C74B-9E18-4618B7979C1E}" destId="{DF0E85DF-A023-F34A-ABCE-807E35F606FF}" srcOrd="7" destOrd="0" presId="urn:microsoft.com/office/officeart/2005/8/layout/vList2"/>
    <dgm:cxn modelId="{47FCAF71-900B-3A41-BBCA-4E2562991675}" type="presParOf" srcId="{8D140762-18AE-C74B-9E18-4618B7979C1E}" destId="{96AA71B5-B6E2-3B4D-BE2F-BC2AA1B6B79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18D40A-CD6A-A145-A4E0-42CB9F6F51DC}" type="doc">
      <dgm:prSet loTypeId="urn:microsoft.com/office/officeart/2005/8/layout/cycle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ADF1A321-7C64-6C4A-8319-9A1B92D2949B}">
      <dgm:prSet/>
      <dgm:spPr/>
      <dgm:t>
        <a:bodyPr/>
        <a:lstStyle/>
        <a:p>
          <a:r>
            <a:rPr lang="ru-RU" b="0" i="0" dirty="0"/>
            <a:t>В Африке </a:t>
          </a:r>
          <a:r>
            <a:rPr lang="en-US" b="0" i="0" dirty="0" err="1"/>
            <a:t>Yango</a:t>
          </a:r>
          <a:r>
            <a:rPr lang="en-US" b="0" i="0" dirty="0"/>
            <a:t> </a:t>
          </a:r>
          <a:r>
            <a:rPr lang="ru-RU" b="0" i="0" dirty="0"/>
            <a:t>работает в:</a:t>
          </a:r>
          <a:endParaRPr lang="ru-RU" dirty="0"/>
        </a:p>
      </dgm:t>
    </dgm:pt>
    <dgm:pt modelId="{4AC92602-A4E5-814C-8907-1DE4AEC89CE5}" type="parTrans" cxnId="{6D57D763-425A-7046-ACD8-745E6EFCBCB0}">
      <dgm:prSet/>
      <dgm:spPr/>
      <dgm:t>
        <a:bodyPr/>
        <a:lstStyle/>
        <a:p>
          <a:endParaRPr lang="ru-RU"/>
        </a:p>
      </dgm:t>
    </dgm:pt>
    <dgm:pt modelId="{58B74957-967D-6C4F-ACC0-B587FA32EF72}" type="sibTrans" cxnId="{6D57D763-425A-7046-ACD8-745E6EFCBCB0}">
      <dgm:prSet/>
      <dgm:spPr/>
      <dgm:t>
        <a:bodyPr/>
        <a:lstStyle/>
        <a:p>
          <a:endParaRPr lang="ru-RU"/>
        </a:p>
      </dgm:t>
    </dgm:pt>
    <dgm:pt modelId="{9AAD4F2E-656B-654C-92B8-DBC9B91D5324}">
      <dgm:prSet/>
      <dgm:spPr/>
      <dgm:t>
        <a:bodyPr/>
        <a:lstStyle/>
        <a:p>
          <a:r>
            <a:rPr lang="ru-RU" b="0" i="0" dirty="0"/>
            <a:t>Мозамбике (Мапуту)</a:t>
          </a:r>
          <a:endParaRPr lang="ru-RU" dirty="0"/>
        </a:p>
      </dgm:t>
    </dgm:pt>
    <dgm:pt modelId="{DB3126E1-130B-5942-B61C-D14BE72DF041}" type="parTrans" cxnId="{05E4132A-D45D-6244-B3B3-6EBBC21676F2}">
      <dgm:prSet/>
      <dgm:spPr/>
      <dgm:t>
        <a:bodyPr/>
        <a:lstStyle/>
        <a:p>
          <a:endParaRPr lang="ru-RU"/>
        </a:p>
      </dgm:t>
    </dgm:pt>
    <dgm:pt modelId="{C675DDD3-5665-C246-98D9-F344EE4F56B2}" type="sibTrans" cxnId="{05E4132A-D45D-6244-B3B3-6EBBC21676F2}">
      <dgm:prSet/>
      <dgm:spPr/>
      <dgm:t>
        <a:bodyPr/>
        <a:lstStyle/>
        <a:p>
          <a:endParaRPr lang="ru-RU"/>
        </a:p>
      </dgm:t>
    </dgm:pt>
    <dgm:pt modelId="{89046855-C569-904B-A511-DB4DDC6229D0}">
      <dgm:prSet/>
      <dgm:spPr/>
      <dgm:t>
        <a:bodyPr/>
        <a:lstStyle/>
        <a:p>
          <a:r>
            <a:rPr lang="ru-RU" b="0" i="0" dirty="0"/>
            <a:t>Намибии (Виндхук)</a:t>
          </a:r>
          <a:endParaRPr lang="ru-RU" dirty="0"/>
        </a:p>
      </dgm:t>
    </dgm:pt>
    <dgm:pt modelId="{0293B82F-1A02-C24E-88C1-91438360D63A}" type="parTrans" cxnId="{7FE5841C-43B2-B047-960E-9BDEB3D380B4}">
      <dgm:prSet/>
      <dgm:spPr/>
      <dgm:t>
        <a:bodyPr/>
        <a:lstStyle/>
        <a:p>
          <a:endParaRPr lang="ru-RU"/>
        </a:p>
      </dgm:t>
    </dgm:pt>
    <dgm:pt modelId="{4D525709-1278-8645-B4F6-0255C930A7D0}" type="sibTrans" cxnId="{7FE5841C-43B2-B047-960E-9BDEB3D380B4}">
      <dgm:prSet/>
      <dgm:spPr/>
      <dgm:t>
        <a:bodyPr/>
        <a:lstStyle/>
        <a:p>
          <a:endParaRPr lang="ru-RU"/>
        </a:p>
      </dgm:t>
    </dgm:pt>
    <dgm:pt modelId="{D2F97BFD-3EF6-6146-A80A-7B0E01068B7D}">
      <dgm:prSet/>
      <dgm:spPr/>
      <dgm:t>
        <a:bodyPr/>
        <a:lstStyle/>
        <a:p>
          <a:r>
            <a:rPr lang="ru-RU" b="0" i="0" dirty="0"/>
            <a:t>Анголе</a:t>
          </a:r>
          <a:endParaRPr lang="ru-RU" dirty="0"/>
        </a:p>
      </dgm:t>
    </dgm:pt>
    <dgm:pt modelId="{8DC9143E-08BE-A84A-9912-67B2F5296B08}" type="parTrans" cxnId="{872E38FC-0F1E-1340-9E01-52BB6CFA387A}">
      <dgm:prSet/>
      <dgm:spPr/>
      <dgm:t>
        <a:bodyPr/>
        <a:lstStyle/>
        <a:p>
          <a:endParaRPr lang="ru-RU"/>
        </a:p>
      </dgm:t>
    </dgm:pt>
    <dgm:pt modelId="{7C4C64F0-FCE1-3941-9BF3-8FF2E750AD2A}" type="sibTrans" cxnId="{872E38FC-0F1E-1340-9E01-52BB6CFA387A}">
      <dgm:prSet/>
      <dgm:spPr/>
      <dgm:t>
        <a:bodyPr/>
        <a:lstStyle/>
        <a:p>
          <a:endParaRPr lang="ru-RU"/>
        </a:p>
      </dgm:t>
    </dgm:pt>
    <dgm:pt modelId="{BD75DAA8-5310-8A44-8C5F-00B96F283A27}">
      <dgm:prSet/>
      <dgm:spPr/>
      <dgm:t>
        <a:bodyPr/>
        <a:lstStyle/>
        <a:p>
          <a:r>
            <a:rPr lang="ru-RU" b="0" i="0" dirty="0"/>
            <a:t>ДР Конго</a:t>
          </a:r>
          <a:endParaRPr lang="ru-RU" dirty="0"/>
        </a:p>
      </dgm:t>
    </dgm:pt>
    <dgm:pt modelId="{BEC03745-F81F-CE4F-B0D5-10A431361BA8}" type="parTrans" cxnId="{8FD20430-EB22-7645-8480-7E5B971E76F5}">
      <dgm:prSet/>
      <dgm:spPr/>
      <dgm:t>
        <a:bodyPr/>
        <a:lstStyle/>
        <a:p>
          <a:endParaRPr lang="ru-RU"/>
        </a:p>
      </dgm:t>
    </dgm:pt>
    <dgm:pt modelId="{98E2CC16-E2EF-F143-BAE7-13DF1360CFF3}" type="sibTrans" cxnId="{8FD20430-EB22-7645-8480-7E5B971E76F5}">
      <dgm:prSet/>
      <dgm:spPr/>
      <dgm:t>
        <a:bodyPr/>
        <a:lstStyle/>
        <a:p>
          <a:endParaRPr lang="ru-RU"/>
        </a:p>
      </dgm:t>
    </dgm:pt>
    <dgm:pt modelId="{04AF600C-F114-C445-B5C0-685EB70355C8}">
      <dgm:prSet/>
      <dgm:spPr/>
      <dgm:t>
        <a:bodyPr/>
        <a:lstStyle/>
        <a:p>
          <a:r>
            <a:rPr lang="ru-RU" b="0" i="0" dirty="0"/>
            <a:t>Кот-д'Ивуаре</a:t>
          </a:r>
          <a:endParaRPr lang="ru-RU" dirty="0"/>
        </a:p>
      </dgm:t>
    </dgm:pt>
    <dgm:pt modelId="{881404BE-B45C-7F4D-8A62-164382E570FA}" type="parTrans" cxnId="{B44D1F7D-D1FD-E94A-A3C7-450C821E9AC8}">
      <dgm:prSet/>
      <dgm:spPr/>
      <dgm:t>
        <a:bodyPr/>
        <a:lstStyle/>
        <a:p>
          <a:endParaRPr lang="ru-RU"/>
        </a:p>
      </dgm:t>
    </dgm:pt>
    <dgm:pt modelId="{6AF6D118-FABF-E24E-A532-31ED7328D597}" type="sibTrans" cxnId="{B44D1F7D-D1FD-E94A-A3C7-450C821E9AC8}">
      <dgm:prSet/>
      <dgm:spPr/>
      <dgm:t>
        <a:bodyPr/>
        <a:lstStyle/>
        <a:p>
          <a:endParaRPr lang="ru-RU"/>
        </a:p>
      </dgm:t>
    </dgm:pt>
    <dgm:pt modelId="{7499ED38-A9CD-6346-8CB2-7CFC4A411A9F}">
      <dgm:prSet/>
      <dgm:spPr/>
      <dgm:t>
        <a:bodyPr/>
        <a:lstStyle/>
        <a:p>
          <a:r>
            <a:rPr lang="ru-RU" b="0" i="0" dirty="0"/>
            <a:t>Камеруне</a:t>
          </a:r>
          <a:endParaRPr lang="ru-RU" dirty="0"/>
        </a:p>
      </dgm:t>
    </dgm:pt>
    <dgm:pt modelId="{89D50C45-8720-AD45-A959-BD14FC416537}" type="parTrans" cxnId="{E474444C-7E0D-C74F-AABF-B49E416A2733}">
      <dgm:prSet/>
      <dgm:spPr/>
      <dgm:t>
        <a:bodyPr/>
        <a:lstStyle/>
        <a:p>
          <a:endParaRPr lang="ru-RU"/>
        </a:p>
      </dgm:t>
    </dgm:pt>
    <dgm:pt modelId="{90540E17-45AC-0740-9F61-A0692E5CD1D2}" type="sibTrans" cxnId="{E474444C-7E0D-C74F-AABF-B49E416A2733}">
      <dgm:prSet/>
      <dgm:spPr/>
      <dgm:t>
        <a:bodyPr/>
        <a:lstStyle/>
        <a:p>
          <a:endParaRPr lang="ru-RU"/>
        </a:p>
      </dgm:t>
    </dgm:pt>
    <dgm:pt modelId="{C29CCBF8-09CA-114E-80BC-4870DABB4D6A}">
      <dgm:prSet/>
      <dgm:spPr/>
      <dgm:t>
        <a:bodyPr/>
        <a:lstStyle/>
        <a:p>
          <a:r>
            <a:rPr lang="ru-RU" b="0" i="0" dirty="0"/>
            <a:t>Гане</a:t>
          </a:r>
          <a:endParaRPr lang="ru-RU" dirty="0"/>
        </a:p>
      </dgm:t>
    </dgm:pt>
    <dgm:pt modelId="{5A4DBA61-9CDE-7D42-B3F6-F90BC6558034}" type="parTrans" cxnId="{ED287BE9-21C8-484D-BFDD-F359639B0DD6}">
      <dgm:prSet/>
      <dgm:spPr/>
      <dgm:t>
        <a:bodyPr/>
        <a:lstStyle/>
        <a:p>
          <a:endParaRPr lang="ru-RU"/>
        </a:p>
      </dgm:t>
    </dgm:pt>
    <dgm:pt modelId="{D2DFF7DB-CC8E-B248-9E98-A22ACD875F12}" type="sibTrans" cxnId="{ED287BE9-21C8-484D-BFDD-F359639B0DD6}">
      <dgm:prSet/>
      <dgm:spPr/>
      <dgm:t>
        <a:bodyPr/>
        <a:lstStyle/>
        <a:p>
          <a:endParaRPr lang="ru-RU"/>
        </a:p>
      </dgm:t>
    </dgm:pt>
    <dgm:pt modelId="{3BE55E12-4A31-6443-BBCE-E312F6A3273F}">
      <dgm:prSet/>
      <dgm:spPr/>
      <dgm:t>
        <a:bodyPr/>
        <a:lstStyle/>
        <a:p>
          <a:r>
            <a:rPr lang="ru-RU" b="0" i="0" dirty="0"/>
            <a:t>Сенегале</a:t>
          </a:r>
          <a:endParaRPr lang="ru-RU" dirty="0"/>
        </a:p>
      </dgm:t>
    </dgm:pt>
    <dgm:pt modelId="{5C4AA7E5-BED7-F045-8951-EBD32C45E7A5}" type="parTrans" cxnId="{99D65D4A-B538-3A40-9E21-788A12D74B88}">
      <dgm:prSet/>
      <dgm:spPr/>
      <dgm:t>
        <a:bodyPr/>
        <a:lstStyle/>
        <a:p>
          <a:endParaRPr lang="ru-RU"/>
        </a:p>
      </dgm:t>
    </dgm:pt>
    <dgm:pt modelId="{0C2CAEC8-C433-CC43-AA4F-133683DDFE9B}" type="sibTrans" cxnId="{99D65D4A-B538-3A40-9E21-788A12D74B88}">
      <dgm:prSet/>
      <dgm:spPr/>
      <dgm:t>
        <a:bodyPr/>
        <a:lstStyle/>
        <a:p>
          <a:endParaRPr lang="ru-RU"/>
        </a:p>
      </dgm:t>
    </dgm:pt>
    <dgm:pt modelId="{AD76E13B-3D24-CA4D-961D-5F3186EAE001}">
      <dgm:prSet/>
      <dgm:spPr/>
      <dgm:t>
        <a:bodyPr/>
        <a:lstStyle/>
        <a:p>
          <a:r>
            <a:rPr lang="ru-RU" b="0" i="0" dirty="0"/>
            <a:t>Замбии</a:t>
          </a:r>
          <a:endParaRPr lang="ru-RU" dirty="0"/>
        </a:p>
      </dgm:t>
    </dgm:pt>
    <dgm:pt modelId="{E930E1FC-852C-C34F-B31C-74609E502B91}" type="parTrans" cxnId="{436CA085-50A8-B044-8F74-CD49852FEFE0}">
      <dgm:prSet/>
      <dgm:spPr/>
      <dgm:t>
        <a:bodyPr/>
        <a:lstStyle/>
        <a:p>
          <a:endParaRPr lang="ru-RU"/>
        </a:p>
      </dgm:t>
    </dgm:pt>
    <dgm:pt modelId="{414EB6E2-42E1-4D4B-B921-F1F9D6153E23}" type="sibTrans" cxnId="{436CA085-50A8-B044-8F74-CD49852FEFE0}">
      <dgm:prSet/>
      <dgm:spPr/>
      <dgm:t>
        <a:bodyPr/>
        <a:lstStyle/>
        <a:p>
          <a:endParaRPr lang="ru-RU"/>
        </a:p>
      </dgm:t>
    </dgm:pt>
    <dgm:pt modelId="{3744D267-54F3-714F-987B-7E0EE455A8C3}" type="pres">
      <dgm:prSet presAssocID="{BB18D40A-CD6A-A145-A4E0-42CB9F6F51DC}" presName="cycle" presStyleCnt="0">
        <dgm:presLayoutVars>
          <dgm:dir/>
          <dgm:resizeHandles val="exact"/>
        </dgm:presLayoutVars>
      </dgm:prSet>
      <dgm:spPr/>
    </dgm:pt>
    <dgm:pt modelId="{E13CC9DC-7642-C94E-8E87-CB483701DAF8}" type="pres">
      <dgm:prSet presAssocID="{ADF1A321-7C64-6C4A-8319-9A1B92D2949B}" presName="node" presStyleLbl="revTx" presStyleIdx="0" presStyleCnt="1">
        <dgm:presLayoutVars>
          <dgm:bulletEnabled val="1"/>
        </dgm:presLayoutVars>
      </dgm:prSet>
      <dgm:spPr/>
    </dgm:pt>
  </dgm:ptLst>
  <dgm:cxnLst>
    <dgm:cxn modelId="{93D05309-0528-0B40-B1A8-BE9FF32A10F0}" type="presOf" srcId="{04AF600C-F114-C445-B5C0-685EB70355C8}" destId="{E13CC9DC-7642-C94E-8E87-CB483701DAF8}" srcOrd="0" destOrd="5" presId="urn:microsoft.com/office/officeart/2005/8/layout/cycle1"/>
    <dgm:cxn modelId="{EE529712-2B0C-1441-8245-FCC918707B64}" type="presOf" srcId="{9AAD4F2E-656B-654C-92B8-DBC9B91D5324}" destId="{E13CC9DC-7642-C94E-8E87-CB483701DAF8}" srcOrd="0" destOrd="1" presId="urn:microsoft.com/office/officeart/2005/8/layout/cycle1"/>
    <dgm:cxn modelId="{3165BD15-6E6D-684C-BFF2-6C331C48DBBE}" type="presOf" srcId="{7499ED38-A9CD-6346-8CB2-7CFC4A411A9F}" destId="{E13CC9DC-7642-C94E-8E87-CB483701DAF8}" srcOrd="0" destOrd="6" presId="urn:microsoft.com/office/officeart/2005/8/layout/cycle1"/>
    <dgm:cxn modelId="{7FE5841C-43B2-B047-960E-9BDEB3D380B4}" srcId="{ADF1A321-7C64-6C4A-8319-9A1B92D2949B}" destId="{89046855-C569-904B-A511-DB4DDC6229D0}" srcOrd="1" destOrd="0" parTransId="{0293B82F-1A02-C24E-88C1-91438360D63A}" sibTransId="{4D525709-1278-8645-B4F6-0255C930A7D0}"/>
    <dgm:cxn modelId="{05E4132A-D45D-6244-B3B3-6EBBC21676F2}" srcId="{ADF1A321-7C64-6C4A-8319-9A1B92D2949B}" destId="{9AAD4F2E-656B-654C-92B8-DBC9B91D5324}" srcOrd="0" destOrd="0" parTransId="{DB3126E1-130B-5942-B61C-D14BE72DF041}" sibTransId="{C675DDD3-5665-C246-98D9-F344EE4F56B2}"/>
    <dgm:cxn modelId="{8FD20430-EB22-7645-8480-7E5B971E76F5}" srcId="{ADF1A321-7C64-6C4A-8319-9A1B92D2949B}" destId="{BD75DAA8-5310-8A44-8C5F-00B96F283A27}" srcOrd="3" destOrd="0" parTransId="{BEC03745-F81F-CE4F-B0D5-10A431361BA8}" sibTransId="{98E2CC16-E2EF-F143-BAE7-13DF1360CFF3}"/>
    <dgm:cxn modelId="{B1CF513F-962A-784D-B4EF-30D60FEF852B}" type="presOf" srcId="{89046855-C569-904B-A511-DB4DDC6229D0}" destId="{E13CC9DC-7642-C94E-8E87-CB483701DAF8}" srcOrd="0" destOrd="2" presId="urn:microsoft.com/office/officeart/2005/8/layout/cycle1"/>
    <dgm:cxn modelId="{99D65D4A-B538-3A40-9E21-788A12D74B88}" srcId="{ADF1A321-7C64-6C4A-8319-9A1B92D2949B}" destId="{3BE55E12-4A31-6443-BBCE-E312F6A3273F}" srcOrd="7" destOrd="0" parTransId="{5C4AA7E5-BED7-F045-8951-EBD32C45E7A5}" sibTransId="{0C2CAEC8-C433-CC43-AA4F-133683DDFE9B}"/>
    <dgm:cxn modelId="{E474444C-7E0D-C74F-AABF-B49E416A2733}" srcId="{ADF1A321-7C64-6C4A-8319-9A1B92D2949B}" destId="{7499ED38-A9CD-6346-8CB2-7CFC4A411A9F}" srcOrd="5" destOrd="0" parTransId="{89D50C45-8720-AD45-A959-BD14FC416537}" sibTransId="{90540E17-45AC-0740-9F61-A0692E5CD1D2}"/>
    <dgm:cxn modelId="{6D57D763-425A-7046-ACD8-745E6EFCBCB0}" srcId="{BB18D40A-CD6A-A145-A4E0-42CB9F6F51DC}" destId="{ADF1A321-7C64-6C4A-8319-9A1B92D2949B}" srcOrd="0" destOrd="0" parTransId="{4AC92602-A4E5-814C-8907-1DE4AEC89CE5}" sibTransId="{58B74957-967D-6C4F-ACC0-B587FA32EF72}"/>
    <dgm:cxn modelId="{B44D1F7D-D1FD-E94A-A3C7-450C821E9AC8}" srcId="{ADF1A321-7C64-6C4A-8319-9A1B92D2949B}" destId="{04AF600C-F114-C445-B5C0-685EB70355C8}" srcOrd="4" destOrd="0" parTransId="{881404BE-B45C-7F4D-8A62-164382E570FA}" sibTransId="{6AF6D118-FABF-E24E-A532-31ED7328D597}"/>
    <dgm:cxn modelId="{A65D7A81-16AB-2148-A5CF-C88B4EFC3A60}" type="presOf" srcId="{BB18D40A-CD6A-A145-A4E0-42CB9F6F51DC}" destId="{3744D267-54F3-714F-987B-7E0EE455A8C3}" srcOrd="0" destOrd="0" presId="urn:microsoft.com/office/officeart/2005/8/layout/cycle1"/>
    <dgm:cxn modelId="{436CA085-50A8-B044-8F74-CD49852FEFE0}" srcId="{ADF1A321-7C64-6C4A-8319-9A1B92D2949B}" destId="{AD76E13B-3D24-CA4D-961D-5F3186EAE001}" srcOrd="8" destOrd="0" parTransId="{E930E1FC-852C-C34F-B31C-74609E502B91}" sibTransId="{414EB6E2-42E1-4D4B-B921-F1F9D6153E23}"/>
    <dgm:cxn modelId="{54E5C48B-CDAF-034E-8660-003423E163E1}" type="presOf" srcId="{AD76E13B-3D24-CA4D-961D-5F3186EAE001}" destId="{E13CC9DC-7642-C94E-8E87-CB483701DAF8}" srcOrd="0" destOrd="9" presId="urn:microsoft.com/office/officeart/2005/8/layout/cycle1"/>
    <dgm:cxn modelId="{1DBE84A6-B5AF-B542-AAEE-A86E9B03651C}" type="presOf" srcId="{BD75DAA8-5310-8A44-8C5F-00B96F283A27}" destId="{E13CC9DC-7642-C94E-8E87-CB483701DAF8}" srcOrd="0" destOrd="4" presId="urn:microsoft.com/office/officeart/2005/8/layout/cycle1"/>
    <dgm:cxn modelId="{A8C941AE-B655-FE43-8F43-40895F2CE60B}" type="presOf" srcId="{ADF1A321-7C64-6C4A-8319-9A1B92D2949B}" destId="{E13CC9DC-7642-C94E-8E87-CB483701DAF8}" srcOrd="0" destOrd="0" presId="urn:microsoft.com/office/officeart/2005/8/layout/cycle1"/>
    <dgm:cxn modelId="{3EF8A8E8-85C6-2B42-8BAF-23D03E53D026}" type="presOf" srcId="{C29CCBF8-09CA-114E-80BC-4870DABB4D6A}" destId="{E13CC9DC-7642-C94E-8E87-CB483701DAF8}" srcOrd="0" destOrd="7" presId="urn:microsoft.com/office/officeart/2005/8/layout/cycle1"/>
    <dgm:cxn modelId="{ED287BE9-21C8-484D-BFDD-F359639B0DD6}" srcId="{ADF1A321-7C64-6C4A-8319-9A1B92D2949B}" destId="{C29CCBF8-09CA-114E-80BC-4870DABB4D6A}" srcOrd="6" destOrd="0" parTransId="{5A4DBA61-9CDE-7D42-B3F6-F90BC6558034}" sibTransId="{D2DFF7DB-CC8E-B248-9E98-A22ACD875F12}"/>
    <dgm:cxn modelId="{ADB127FC-8793-3747-8BD1-479A5398FAE0}" type="presOf" srcId="{D2F97BFD-3EF6-6146-A80A-7B0E01068B7D}" destId="{E13CC9DC-7642-C94E-8E87-CB483701DAF8}" srcOrd="0" destOrd="3" presId="urn:microsoft.com/office/officeart/2005/8/layout/cycle1"/>
    <dgm:cxn modelId="{872E38FC-0F1E-1340-9E01-52BB6CFA387A}" srcId="{ADF1A321-7C64-6C4A-8319-9A1B92D2949B}" destId="{D2F97BFD-3EF6-6146-A80A-7B0E01068B7D}" srcOrd="2" destOrd="0" parTransId="{8DC9143E-08BE-A84A-9912-67B2F5296B08}" sibTransId="{7C4C64F0-FCE1-3941-9BF3-8FF2E750AD2A}"/>
    <dgm:cxn modelId="{0BC22FFE-BBEB-FA47-A2A1-4E398457EE59}" type="presOf" srcId="{3BE55E12-4A31-6443-BBCE-E312F6A3273F}" destId="{E13CC9DC-7642-C94E-8E87-CB483701DAF8}" srcOrd="0" destOrd="8" presId="urn:microsoft.com/office/officeart/2005/8/layout/cycle1"/>
    <dgm:cxn modelId="{54E44FF0-86EC-3B4D-80BD-9E0CF4362175}" type="presParOf" srcId="{3744D267-54F3-714F-987B-7E0EE455A8C3}" destId="{E13CC9DC-7642-C94E-8E87-CB483701DAF8}" srcOrd="0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B80F55-13B7-C940-82CF-C1F3737B6BC9}" type="doc">
      <dgm:prSet loTypeId="urn:microsoft.com/office/officeart/2005/8/layout/vList2" loCatId="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8819FBCE-392A-BF43-A647-17D0DF181D18}">
      <dgm:prSet phldrT="[Текст]"/>
      <dgm:spPr/>
      <dgm:t>
        <a:bodyPr/>
        <a:lstStyle/>
        <a:p>
          <a:r>
            <a:rPr lang="ru-RU" dirty="0"/>
            <a:t>Кейс выхода Яндекса на рынок стран Африки</a:t>
          </a:r>
        </a:p>
      </dgm:t>
    </dgm:pt>
    <dgm:pt modelId="{B45EDF26-99DB-F24F-BCDA-C9BECCD5818B}" type="parTrans" cxnId="{344AE25F-91BE-3747-ADAA-1DA31A81DF5A}">
      <dgm:prSet/>
      <dgm:spPr/>
      <dgm:t>
        <a:bodyPr/>
        <a:lstStyle/>
        <a:p>
          <a:endParaRPr lang="ru-RU"/>
        </a:p>
      </dgm:t>
    </dgm:pt>
    <dgm:pt modelId="{4618447F-C04E-314F-8C52-373B9C15B594}" type="sibTrans" cxnId="{344AE25F-91BE-3747-ADAA-1DA31A81DF5A}">
      <dgm:prSet/>
      <dgm:spPr/>
      <dgm:t>
        <a:bodyPr/>
        <a:lstStyle/>
        <a:p>
          <a:endParaRPr lang="ru-RU"/>
        </a:p>
      </dgm:t>
    </dgm:pt>
    <dgm:pt modelId="{C930A935-E1A6-854F-A675-4C3EC0713C8B}" type="pres">
      <dgm:prSet presAssocID="{5AB80F55-13B7-C940-82CF-C1F3737B6BC9}" presName="linear" presStyleCnt="0">
        <dgm:presLayoutVars>
          <dgm:animLvl val="lvl"/>
          <dgm:resizeHandles val="exact"/>
        </dgm:presLayoutVars>
      </dgm:prSet>
      <dgm:spPr/>
    </dgm:pt>
    <dgm:pt modelId="{7567BEB2-A9DC-B74C-AC62-C3AEF8979D39}" type="pres">
      <dgm:prSet presAssocID="{8819FBCE-392A-BF43-A647-17D0DF181D18}" presName="parentText" presStyleLbl="node1" presStyleIdx="0" presStyleCnt="1" custLinFactNeighborX="1937" custLinFactNeighborY="-51432">
        <dgm:presLayoutVars>
          <dgm:chMax val="0"/>
          <dgm:bulletEnabled val="1"/>
        </dgm:presLayoutVars>
      </dgm:prSet>
      <dgm:spPr/>
    </dgm:pt>
  </dgm:ptLst>
  <dgm:cxnLst>
    <dgm:cxn modelId="{344AE25F-91BE-3747-ADAA-1DA31A81DF5A}" srcId="{5AB80F55-13B7-C940-82CF-C1F3737B6BC9}" destId="{8819FBCE-392A-BF43-A647-17D0DF181D18}" srcOrd="0" destOrd="0" parTransId="{B45EDF26-99DB-F24F-BCDA-C9BECCD5818B}" sibTransId="{4618447F-C04E-314F-8C52-373B9C15B594}"/>
    <dgm:cxn modelId="{A0F638C3-C115-7148-AEAC-B6F53C680705}" type="presOf" srcId="{8819FBCE-392A-BF43-A647-17D0DF181D18}" destId="{7567BEB2-A9DC-B74C-AC62-C3AEF8979D39}" srcOrd="0" destOrd="0" presId="urn:microsoft.com/office/officeart/2005/8/layout/vList2"/>
    <dgm:cxn modelId="{5B765AFE-3569-9B4F-B7E7-F9482604F043}" type="presOf" srcId="{5AB80F55-13B7-C940-82CF-C1F3737B6BC9}" destId="{C930A935-E1A6-854F-A675-4C3EC0713C8B}" srcOrd="0" destOrd="0" presId="urn:microsoft.com/office/officeart/2005/8/layout/vList2"/>
    <dgm:cxn modelId="{06E0EA62-7FD4-394B-A198-771ABA20F22E}" type="presParOf" srcId="{C930A935-E1A6-854F-A675-4C3EC0713C8B}" destId="{7567BEB2-A9DC-B74C-AC62-C3AEF8979D3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BED226-4F46-B84D-A15C-DD5C89C91194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/>
      <dgm:spPr/>
      <dgm:t>
        <a:bodyPr/>
        <a:lstStyle/>
        <a:p>
          <a:endParaRPr lang="ru-RU"/>
        </a:p>
      </dgm:t>
    </dgm:pt>
    <dgm:pt modelId="{D987EC97-C609-F544-8AC0-FC7B9811BCB9}">
      <dgm:prSet/>
      <dgm:spPr/>
      <dgm:t>
        <a:bodyPr/>
        <a:lstStyle/>
        <a:p>
          <a:r>
            <a:rPr lang="ru-RU" b="0" i="0"/>
            <a:t>Выводом Яндекса на рынок Африки занимался Роман Карлаш – выпускник РУДН</a:t>
          </a:r>
          <a:endParaRPr lang="ru-RU"/>
        </a:p>
      </dgm:t>
    </dgm:pt>
    <dgm:pt modelId="{2709C80B-DDEA-8E43-9822-5DE75F8E2A73}" type="parTrans" cxnId="{37547564-19D4-5D40-8FEB-9474C8DF8796}">
      <dgm:prSet/>
      <dgm:spPr/>
      <dgm:t>
        <a:bodyPr/>
        <a:lstStyle/>
        <a:p>
          <a:endParaRPr lang="ru-RU"/>
        </a:p>
      </dgm:t>
    </dgm:pt>
    <dgm:pt modelId="{56BFE41C-091E-9F40-B6C4-EFD59DCACF80}" type="sibTrans" cxnId="{37547564-19D4-5D40-8FEB-9474C8DF8796}">
      <dgm:prSet/>
      <dgm:spPr/>
      <dgm:t>
        <a:bodyPr/>
        <a:lstStyle/>
        <a:p>
          <a:endParaRPr lang="ru-RU"/>
        </a:p>
      </dgm:t>
    </dgm:pt>
    <dgm:pt modelId="{69466A86-07D3-1C4F-ACD5-E84A656C0511}" type="pres">
      <dgm:prSet presAssocID="{DEBED226-4F46-B84D-A15C-DD5C89C91194}" presName="linear" presStyleCnt="0">
        <dgm:presLayoutVars>
          <dgm:animLvl val="lvl"/>
          <dgm:resizeHandles val="exact"/>
        </dgm:presLayoutVars>
      </dgm:prSet>
      <dgm:spPr/>
    </dgm:pt>
    <dgm:pt modelId="{86A2E264-A44F-454A-A491-B0D5BD9D20FB}" type="pres">
      <dgm:prSet presAssocID="{D987EC97-C609-F544-8AC0-FC7B9811BCB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7547564-19D4-5D40-8FEB-9474C8DF8796}" srcId="{DEBED226-4F46-B84D-A15C-DD5C89C91194}" destId="{D987EC97-C609-F544-8AC0-FC7B9811BCB9}" srcOrd="0" destOrd="0" parTransId="{2709C80B-DDEA-8E43-9822-5DE75F8E2A73}" sibTransId="{56BFE41C-091E-9F40-B6C4-EFD59DCACF80}"/>
    <dgm:cxn modelId="{0CFA758D-644E-0E4B-BDD6-50356D321210}" type="presOf" srcId="{DEBED226-4F46-B84D-A15C-DD5C89C91194}" destId="{69466A86-07D3-1C4F-ACD5-E84A656C0511}" srcOrd="0" destOrd="0" presId="urn:microsoft.com/office/officeart/2005/8/layout/vList2"/>
    <dgm:cxn modelId="{215D1496-FC0D-C24A-9814-B86846697A4C}" type="presOf" srcId="{D987EC97-C609-F544-8AC0-FC7B9811BCB9}" destId="{86A2E264-A44F-454A-A491-B0D5BD9D20FB}" srcOrd="0" destOrd="0" presId="urn:microsoft.com/office/officeart/2005/8/layout/vList2"/>
    <dgm:cxn modelId="{4A747682-0109-214A-8982-7AAF49927DBD}" type="presParOf" srcId="{69466A86-07D3-1C4F-ACD5-E84A656C0511}" destId="{86A2E264-A44F-454A-A491-B0D5BD9D20F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187D148-6190-714B-B5B3-4E95485C24B0}" type="doc">
      <dgm:prSet loTypeId="urn:microsoft.com/office/officeart/2005/8/layout/hList7" loCatId="" qsTypeId="urn:microsoft.com/office/officeart/2005/8/quickstyle/simple1" qsCatId="simple" csTypeId="urn:microsoft.com/office/officeart/2005/8/colors/accent1_2" csCatId="accent1" phldr="1"/>
      <dgm:spPr/>
    </dgm:pt>
    <dgm:pt modelId="{1FCA97B4-6659-BB43-84ED-E5AF21B2E2A9}">
      <dgm:prSet phldrT="[Текст]"/>
      <dgm:spPr/>
      <dgm:t>
        <a:bodyPr/>
        <a:lstStyle/>
        <a:p>
          <a:r>
            <a:rPr lang="ru-RU" dirty="0"/>
            <a:t>АННА</a:t>
          </a:r>
        </a:p>
        <a:p>
          <a:r>
            <a:rPr lang="ru-RU" dirty="0"/>
            <a:t>ПАК</a:t>
          </a:r>
        </a:p>
        <a:p>
          <a:r>
            <a:rPr lang="ru-RU" dirty="0"/>
            <a:t>Консультант департамента промышленной политики Евразийской экономической комиссии, д.э.н., доцент кафедры МЭО РУДН</a:t>
          </a:r>
        </a:p>
      </dgm:t>
    </dgm:pt>
    <dgm:pt modelId="{A8790177-E9DD-D64B-938F-ED9E1945A3BC}" type="parTrans" cxnId="{6F5EF837-D003-E64A-B1C4-1821C533A1F8}">
      <dgm:prSet/>
      <dgm:spPr/>
      <dgm:t>
        <a:bodyPr/>
        <a:lstStyle/>
        <a:p>
          <a:endParaRPr lang="ru-RU"/>
        </a:p>
      </dgm:t>
    </dgm:pt>
    <dgm:pt modelId="{0ED89E0D-7A7E-3C45-85B2-0AEF042E3344}" type="sibTrans" cxnId="{6F5EF837-D003-E64A-B1C4-1821C533A1F8}">
      <dgm:prSet/>
      <dgm:spPr/>
      <dgm:t>
        <a:bodyPr/>
        <a:lstStyle/>
        <a:p>
          <a:endParaRPr lang="ru-RU"/>
        </a:p>
      </dgm:t>
    </dgm:pt>
    <dgm:pt modelId="{4C76284A-917D-674C-8054-54CAE37B3550}">
      <dgm:prSet phldrT="[Текст]"/>
      <dgm:spPr/>
      <dgm:t>
        <a:bodyPr/>
        <a:lstStyle/>
        <a:p>
          <a:r>
            <a:rPr lang="ru-RU" b="0" i="0" dirty="0"/>
            <a:t>ЛУИС</a:t>
          </a:r>
        </a:p>
        <a:p>
          <a:r>
            <a:rPr lang="ru-RU" b="0" i="0" dirty="0"/>
            <a:t>ГОУЕНД</a:t>
          </a:r>
        </a:p>
        <a:p>
          <a:r>
            <a:rPr lang="ru-RU" b="1" i="0" dirty="0"/>
            <a:t>Основатель Африканского Бизнес-Клуба в России</a:t>
          </a:r>
          <a:r>
            <a:rPr lang="ru-RU" b="0" i="0" dirty="0"/>
            <a:t> и специалист по бизнес-коммуникациям между Россией и Африкой</a:t>
          </a:r>
          <a:endParaRPr lang="ru-RU" dirty="0"/>
        </a:p>
      </dgm:t>
    </dgm:pt>
    <dgm:pt modelId="{4C21E299-FB50-8B48-A832-58B45561E1D6}" type="parTrans" cxnId="{FBFF075A-D83B-D94D-8638-1FF4C8F66C44}">
      <dgm:prSet/>
      <dgm:spPr/>
      <dgm:t>
        <a:bodyPr/>
        <a:lstStyle/>
        <a:p>
          <a:endParaRPr lang="ru-RU"/>
        </a:p>
      </dgm:t>
    </dgm:pt>
    <dgm:pt modelId="{25FDA8FA-5A2C-1247-AA38-DDD3135F0770}" type="sibTrans" cxnId="{FBFF075A-D83B-D94D-8638-1FF4C8F66C44}">
      <dgm:prSet/>
      <dgm:spPr/>
      <dgm:t>
        <a:bodyPr/>
        <a:lstStyle/>
        <a:p>
          <a:endParaRPr lang="ru-RU"/>
        </a:p>
      </dgm:t>
    </dgm:pt>
    <dgm:pt modelId="{28E87AF8-3353-CE4D-A089-7445A8B08C9C}">
      <dgm:prSet phldrT="[Текст]"/>
      <dgm:spPr/>
      <dgm:t>
        <a:bodyPr/>
        <a:lstStyle/>
        <a:p>
          <a:r>
            <a:rPr lang="ru-RU" dirty="0"/>
            <a:t>ААРОН</a:t>
          </a:r>
        </a:p>
        <a:p>
          <a:r>
            <a:rPr lang="ru-RU" dirty="0"/>
            <a:t>КАСОНДЕ</a:t>
          </a:r>
        </a:p>
        <a:p>
          <a:r>
            <a:rPr lang="ru-RU" b="0" i="0" dirty="0"/>
            <a:t>Консультант по управлению бизнесом в </a:t>
          </a:r>
          <a:r>
            <a:rPr lang="en" b="0" i="0" dirty="0"/>
            <a:t>KVS Recruitment and Management Consultants (</a:t>
          </a:r>
          <a:r>
            <a:rPr lang="ru-RU" b="0" i="0" dirty="0"/>
            <a:t>Замбия), Ассистент кафедры МЭО РУДН</a:t>
          </a:r>
          <a:endParaRPr lang="ru-RU" dirty="0"/>
        </a:p>
      </dgm:t>
    </dgm:pt>
    <dgm:pt modelId="{F36F58F9-65EB-F446-9939-4C97978A1FB4}" type="parTrans" cxnId="{02877B50-AE90-584C-97A0-644238FC94D3}">
      <dgm:prSet/>
      <dgm:spPr/>
      <dgm:t>
        <a:bodyPr/>
        <a:lstStyle/>
        <a:p>
          <a:endParaRPr lang="ru-RU"/>
        </a:p>
      </dgm:t>
    </dgm:pt>
    <dgm:pt modelId="{804D12C9-B612-CF46-93DA-A9D22B45F1B7}" type="sibTrans" cxnId="{02877B50-AE90-584C-97A0-644238FC94D3}">
      <dgm:prSet/>
      <dgm:spPr/>
      <dgm:t>
        <a:bodyPr/>
        <a:lstStyle/>
        <a:p>
          <a:endParaRPr lang="ru-RU"/>
        </a:p>
      </dgm:t>
    </dgm:pt>
    <dgm:pt modelId="{B36AACEB-FC89-6949-9853-8EE4753AE01A}">
      <dgm:prSet/>
      <dgm:spPr/>
      <dgm:t>
        <a:bodyPr/>
        <a:lstStyle/>
        <a:p>
          <a:r>
            <a:rPr lang="ru-RU" dirty="0"/>
            <a:t>ЛУБИНДА</a:t>
          </a:r>
        </a:p>
        <a:p>
          <a:r>
            <a:rPr lang="ru-RU" dirty="0"/>
            <a:t>ХААБАЗОКА</a:t>
          </a:r>
        </a:p>
        <a:p>
          <a:r>
            <a:rPr lang="ru-RU" b="1" i="0" dirty="0"/>
            <a:t>Президент Экономической ассоциации Замбии, Директор Высшей школы бизнеса Университета Замбии</a:t>
          </a:r>
          <a:endParaRPr lang="ru-RU" dirty="0"/>
        </a:p>
      </dgm:t>
    </dgm:pt>
    <dgm:pt modelId="{5E66D776-6C1D-D346-922C-B5C27620F566}" type="parTrans" cxnId="{594EDB1A-8C95-B049-AA1D-4409382D0B1A}">
      <dgm:prSet/>
      <dgm:spPr/>
      <dgm:t>
        <a:bodyPr/>
        <a:lstStyle/>
        <a:p>
          <a:endParaRPr lang="ru-RU"/>
        </a:p>
      </dgm:t>
    </dgm:pt>
    <dgm:pt modelId="{ED5BD207-98D9-3F45-AFB4-E9B1F6322D4E}" type="sibTrans" cxnId="{594EDB1A-8C95-B049-AA1D-4409382D0B1A}">
      <dgm:prSet/>
      <dgm:spPr/>
      <dgm:t>
        <a:bodyPr/>
        <a:lstStyle/>
        <a:p>
          <a:endParaRPr lang="ru-RU"/>
        </a:p>
      </dgm:t>
    </dgm:pt>
    <dgm:pt modelId="{1026AD64-98D8-9C4B-85E4-8189AEE62939}">
      <dgm:prSet/>
      <dgm:spPr/>
      <dgm:t>
        <a:bodyPr/>
        <a:lstStyle/>
        <a:p>
          <a:r>
            <a:rPr lang="ru-RU" dirty="0"/>
            <a:t>ДАРЬЯ</a:t>
          </a:r>
        </a:p>
        <a:p>
          <a:r>
            <a:rPr lang="ru-RU" dirty="0"/>
            <a:t>СОКОЛАН</a:t>
          </a:r>
        </a:p>
        <a:p>
          <a:r>
            <a:rPr lang="ru-RU" dirty="0"/>
            <a:t>Индивидуальный предприниматель,</a:t>
          </a:r>
        </a:p>
        <a:p>
          <a:r>
            <a:rPr lang="ru-RU" dirty="0"/>
            <a:t>К.э.н., доцент кафедры МЭО РУДН </a:t>
          </a:r>
        </a:p>
      </dgm:t>
    </dgm:pt>
    <dgm:pt modelId="{25DCA558-B04A-4E48-B8A4-FF420CBDD113}" type="parTrans" cxnId="{652E75B9-59ED-7145-A5A5-6CEF71521530}">
      <dgm:prSet/>
      <dgm:spPr/>
      <dgm:t>
        <a:bodyPr/>
        <a:lstStyle/>
        <a:p>
          <a:endParaRPr lang="ru-RU"/>
        </a:p>
      </dgm:t>
    </dgm:pt>
    <dgm:pt modelId="{7C8841A8-C6A9-8A4B-9235-700D95EF3738}" type="sibTrans" cxnId="{652E75B9-59ED-7145-A5A5-6CEF71521530}">
      <dgm:prSet/>
      <dgm:spPr/>
      <dgm:t>
        <a:bodyPr/>
        <a:lstStyle/>
        <a:p>
          <a:endParaRPr lang="ru-RU"/>
        </a:p>
      </dgm:t>
    </dgm:pt>
    <dgm:pt modelId="{7379035B-2186-0F47-B272-51109862AFD6}">
      <dgm:prSet/>
      <dgm:spPr/>
      <dgm:t>
        <a:bodyPr/>
        <a:lstStyle/>
        <a:p>
          <a:r>
            <a:rPr lang="ru-RU" dirty="0"/>
            <a:t>БАСИ АББАКАР ХАФИЗ</a:t>
          </a:r>
        </a:p>
        <a:p>
          <a:r>
            <a:rPr lang="ru-RU" dirty="0"/>
            <a:t>Российский предприниматель, эксперт по российско-африканским бизнес-отношениям</a:t>
          </a:r>
        </a:p>
      </dgm:t>
    </dgm:pt>
    <dgm:pt modelId="{3FA26290-63AC-A14F-B9F4-9E6FA21B6072}" type="parTrans" cxnId="{3B19796C-F231-EC4F-9A76-ADFA94794D35}">
      <dgm:prSet/>
      <dgm:spPr/>
      <dgm:t>
        <a:bodyPr/>
        <a:lstStyle/>
        <a:p>
          <a:endParaRPr lang="ru-RU"/>
        </a:p>
      </dgm:t>
    </dgm:pt>
    <dgm:pt modelId="{67E051A4-A87A-4645-B11D-CB0765CF8488}" type="sibTrans" cxnId="{3B19796C-F231-EC4F-9A76-ADFA94794D35}">
      <dgm:prSet/>
      <dgm:spPr/>
      <dgm:t>
        <a:bodyPr/>
        <a:lstStyle/>
        <a:p>
          <a:endParaRPr lang="ru-RU"/>
        </a:p>
      </dgm:t>
    </dgm:pt>
    <dgm:pt modelId="{6A4F4E05-A13B-F741-9BBF-E9E90385AADB}" type="pres">
      <dgm:prSet presAssocID="{7187D148-6190-714B-B5B3-4E95485C24B0}" presName="Name0" presStyleCnt="0">
        <dgm:presLayoutVars>
          <dgm:dir/>
          <dgm:resizeHandles val="exact"/>
        </dgm:presLayoutVars>
      </dgm:prSet>
      <dgm:spPr/>
    </dgm:pt>
    <dgm:pt modelId="{A7E3E46F-9D3C-CB47-AA15-F3538FE36DB5}" type="pres">
      <dgm:prSet presAssocID="{7187D148-6190-714B-B5B3-4E95485C24B0}" presName="fgShape" presStyleLbl="fgShp" presStyleIdx="0" presStyleCnt="1" custScaleX="899" custScaleY="9659" custLinFactNeighborX="0" custLinFactNeighborY="56742"/>
      <dgm:spPr/>
    </dgm:pt>
    <dgm:pt modelId="{9D50094E-4664-A343-80F5-DEFD33224743}" type="pres">
      <dgm:prSet presAssocID="{7187D148-6190-714B-B5B3-4E95485C24B0}" presName="linComp" presStyleCnt="0"/>
      <dgm:spPr/>
    </dgm:pt>
    <dgm:pt modelId="{96807EC3-62CE-5A4D-B4B6-90B129FA3C79}" type="pres">
      <dgm:prSet presAssocID="{1FCA97B4-6659-BB43-84ED-E5AF21B2E2A9}" presName="compNode" presStyleCnt="0"/>
      <dgm:spPr/>
    </dgm:pt>
    <dgm:pt modelId="{A89B4DE4-92CE-7647-8B51-8943F0A5FDBD}" type="pres">
      <dgm:prSet presAssocID="{1FCA97B4-6659-BB43-84ED-E5AF21B2E2A9}" presName="bkgdShape" presStyleLbl="node1" presStyleIdx="0" presStyleCnt="6"/>
      <dgm:spPr/>
    </dgm:pt>
    <dgm:pt modelId="{27C85BA2-92B7-B344-BC8A-2623D1D3AD33}" type="pres">
      <dgm:prSet presAssocID="{1FCA97B4-6659-BB43-84ED-E5AF21B2E2A9}" presName="nodeTx" presStyleLbl="node1" presStyleIdx="0" presStyleCnt="6">
        <dgm:presLayoutVars>
          <dgm:bulletEnabled val="1"/>
        </dgm:presLayoutVars>
      </dgm:prSet>
      <dgm:spPr/>
    </dgm:pt>
    <dgm:pt modelId="{281BD71A-7766-EA49-B2E7-8416DBF543D4}" type="pres">
      <dgm:prSet presAssocID="{1FCA97B4-6659-BB43-84ED-E5AF21B2E2A9}" presName="invisiNode" presStyleLbl="node1" presStyleIdx="0" presStyleCnt="6"/>
      <dgm:spPr/>
    </dgm:pt>
    <dgm:pt modelId="{F7894306-57E9-AD48-B5A8-C5C6699B81E4}" type="pres">
      <dgm:prSet presAssocID="{1FCA97B4-6659-BB43-84ED-E5AF21B2E2A9}" presName="imagNode" presStyleLbl="fgImgPlace1" presStyleIdx="0" presStyleCnt="6"/>
      <dgm:spPr>
        <a:blipFill>
          <a:blip xmlns:r="http://schemas.openxmlformats.org/officeDocument/2006/relationships" r:embed="rId1"/>
          <a:srcRect/>
          <a:stretch>
            <a:fillRect t="-7000" b="-7000"/>
          </a:stretch>
        </a:blipFill>
      </dgm:spPr>
    </dgm:pt>
    <dgm:pt modelId="{14827B05-C38C-F140-811C-54196FAE6CE5}" type="pres">
      <dgm:prSet presAssocID="{0ED89E0D-7A7E-3C45-85B2-0AEF042E3344}" presName="sibTrans" presStyleLbl="sibTrans2D1" presStyleIdx="0" presStyleCnt="0"/>
      <dgm:spPr/>
    </dgm:pt>
    <dgm:pt modelId="{B01A01F5-3066-3947-B010-2599431D8D31}" type="pres">
      <dgm:prSet presAssocID="{4C76284A-917D-674C-8054-54CAE37B3550}" presName="compNode" presStyleCnt="0"/>
      <dgm:spPr/>
    </dgm:pt>
    <dgm:pt modelId="{09DB7D34-30CE-704D-8CA2-AD94FFF8D023}" type="pres">
      <dgm:prSet presAssocID="{4C76284A-917D-674C-8054-54CAE37B3550}" presName="bkgdShape" presStyleLbl="node1" presStyleIdx="1" presStyleCnt="6"/>
      <dgm:spPr/>
    </dgm:pt>
    <dgm:pt modelId="{722FC721-995B-0048-8078-1980F65BB027}" type="pres">
      <dgm:prSet presAssocID="{4C76284A-917D-674C-8054-54CAE37B3550}" presName="nodeTx" presStyleLbl="node1" presStyleIdx="1" presStyleCnt="6">
        <dgm:presLayoutVars>
          <dgm:bulletEnabled val="1"/>
        </dgm:presLayoutVars>
      </dgm:prSet>
      <dgm:spPr/>
    </dgm:pt>
    <dgm:pt modelId="{33EEA77E-8CAE-5945-B02B-817882286C1D}" type="pres">
      <dgm:prSet presAssocID="{4C76284A-917D-674C-8054-54CAE37B3550}" presName="invisiNode" presStyleLbl="node1" presStyleIdx="1" presStyleCnt="6"/>
      <dgm:spPr/>
    </dgm:pt>
    <dgm:pt modelId="{8E6ABC22-035D-C54C-80BF-AC79C044735A}" type="pres">
      <dgm:prSet presAssocID="{4C76284A-917D-674C-8054-54CAE37B3550}" presName="imagNode" presStyleLbl="fgImgPlace1" presStyleIdx="1" presStyleCnt="6"/>
      <dgm:spPr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877053F4-A8EA-7340-8BAB-1F3819C70B82}" type="pres">
      <dgm:prSet presAssocID="{25FDA8FA-5A2C-1247-AA38-DDD3135F0770}" presName="sibTrans" presStyleLbl="sibTrans2D1" presStyleIdx="0" presStyleCnt="0"/>
      <dgm:spPr/>
    </dgm:pt>
    <dgm:pt modelId="{FC28CCBB-DB10-E74A-8E08-A0E8C378EEB7}" type="pres">
      <dgm:prSet presAssocID="{28E87AF8-3353-CE4D-A089-7445A8B08C9C}" presName="compNode" presStyleCnt="0"/>
      <dgm:spPr/>
    </dgm:pt>
    <dgm:pt modelId="{9B5E8F8B-9E1F-5440-911D-21B646EF7ED1}" type="pres">
      <dgm:prSet presAssocID="{28E87AF8-3353-CE4D-A089-7445A8B08C9C}" presName="bkgdShape" presStyleLbl="node1" presStyleIdx="2" presStyleCnt="6"/>
      <dgm:spPr/>
    </dgm:pt>
    <dgm:pt modelId="{9392CC81-8323-1940-ABDD-94317E244EB8}" type="pres">
      <dgm:prSet presAssocID="{28E87AF8-3353-CE4D-A089-7445A8B08C9C}" presName="nodeTx" presStyleLbl="node1" presStyleIdx="2" presStyleCnt="6">
        <dgm:presLayoutVars>
          <dgm:bulletEnabled val="1"/>
        </dgm:presLayoutVars>
      </dgm:prSet>
      <dgm:spPr/>
    </dgm:pt>
    <dgm:pt modelId="{54C26822-2AF1-014C-8C9A-7E3731A9F8E9}" type="pres">
      <dgm:prSet presAssocID="{28E87AF8-3353-CE4D-A089-7445A8B08C9C}" presName="invisiNode" presStyleLbl="node1" presStyleIdx="2" presStyleCnt="6"/>
      <dgm:spPr/>
    </dgm:pt>
    <dgm:pt modelId="{07E558B4-C90A-7C47-AC05-64421B5B0437}" type="pres">
      <dgm:prSet presAssocID="{28E87AF8-3353-CE4D-A089-7445A8B08C9C}" presName="imagNode" presStyleLbl="fgImgPlace1" presStyleIdx="2" presStyleCnt="6"/>
      <dgm:spPr>
        <a:blipFill>
          <a:blip xmlns:r="http://schemas.openxmlformats.org/officeDocument/2006/relationships" r:embed="rId3"/>
          <a:srcRect/>
          <a:stretch>
            <a:fillRect t="-8000" b="-8000"/>
          </a:stretch>
        </a:blipFill>
      </dgm:spPr>
    </dgm:pt>
    <dgm:pt modelId="{6C91C8E7-C6E4-E14A-B383-20B666ACBF77}" type="pres">
      <dgm:prSet presAssocID="{804D12C9-B612-CF46-93DA-A9D22B45F1B7}" presName="sibTrans" presStyleLbl="sibTrans2D1" presStyleIdx="0" presStyleCnt="0"/>
      <dgm:spPr/>
    </dgm:pt>
    <dgm:pt modelId="{FF5D4D66-AC53-B341-BAB7-C1637AFA8F02}" type="pres">
      <dgm:prSet presAssocID="{B36AACEB-FC89-6949-9853-8EE4753AE01A}" presName="compNode" presStyleCnt="0"/>
      <dgm:spPr/>
    </dgm:pt>
    <dgm:pt modelId="{E80619E1-2619-F74E-88C1-E1EF36D3ECC3}" type="pres">
      <dgm:prSet presAssocID="{B36AACEB-FC89-6949-9853-8EE4753AE01A}" presName="bkgdShape" presStyleLbl="node1" presStyleIdx="3" presStyleCnt="6"/>
      <dgm:spPr/>
    </dgm:pt>
    <dgm:pt modelId="{B58AEEB3-9731-7B41-A28B-8B9FC124AAAE}" type="pres">
      <dgm:prSet presAssocID="{B36AACEB-FC89-6949-9853-8EE4753AE01A}" presName="nodeTx" presStyleLbl="node1" presStyleIdx="3" presStyleCnt="6">
        <dgm:presLayoutVars>
          <dgm:bulletEnabled val="1"/>
        </dgm:presLayoutVars>
      </dgm:prSet>
      <dgm:spPr/>
    </dgm:pt>
    <dgm:pt modelId="{3C52F426-B29B-4A4D-8BE9-ED3CB6C5AA70}" type="pres">
      <dgm:prSet presAssocID="{B36AACEB-FC89-6949-9853-8EE4753AE01A}" presName="invisiNode" presStyleLbl="node1" presStyleIdx="3" presStyleCnt="6"/>
      <dgm:spPr/>
    </dgm:pt>
    <dgm:pt modelId="{10E2E7A1-2B57-C949-9098-A80AB333242B}" type="pres">
      <dgm:prSet presAssocID="{B36AACEB-FC89-6949-9853-8EE4753AE01A}" presName="imagNode" presStyleLbl="fgImgPlace1" presStyleIdx="3" presStyleCnt="6"/>
      <dgm:spPr>
        <a:blipFill>
          <a:blip xmlns:r="http://schemas.openxmlformats.org/officeDocument/2006/relationships" r:embed="rId4"/>
          <a:srcRect/>
          <a:stretch>
            <a:fillRect l="-41000" r="-41000"/>
          </a:stretch>
        </a:blipFill>
      </dgm:spPr>
    </dgm:pt>
    <dgm:pt modelId="{56A4CE7A-2C31-6544-843F-48F86EDFE066}" type="pres">
      <dgm:prSet presAssocID="{ED5BD207-98D9-3F45-AFB4-E9B1F6322D4E}" presName="sibTrans" presStyleLbl="sibTrans2D1" presStyleIdx="0" presStyleCnt="0"/>
      <dgm:spPr/>
    </dgm:pt>
    <dgm:pt modelId="{2D895555-DD1E-A84D-BA43-CB23E5B9386E}" type="pres">
      <dgm:prSet presAssocID="{1026AD64-98D8-9C4B-85E4-8189AEE62939}" presName="compNode" presStyleCnt="0"/>
      <dgm:spPr/>
    </dgm:pt>
    <dgm:pt modelId="{54AEE966-698C-8B47-8555-0194BA1B63D9}" type="pres">
      <dgm:prSet presAssocID="{1026AD64-98D8-9C4B-85E4-8189AEE62939}" presName="bkgdShape" presStyleLbl="node1" presStyleIdx="4" presStyleCnt="6"/>
      <dgm:spPr/>
    </dgm:pt>
    <dgm:pt modelId="{A3315150-0B6B-994B-AE75-B73D8B65565C}" type="pres">
      <dgm:prSet presAssocID="{1026AD64-98D8-9C4B-85E4-8189AEE62939}" presName="nodeTx" presStyleLbl="node1" presStyleIdx="4" presStyleCnt="6">
        <dgm:presLayoutVars>
          <dgm:bulletEnabled val="1"/>
        </dgm:presLayoutVars>
      </dgm:prSet>
      <dgm:spPr/>
    </dgm:pt>
    <dgm:pt modelId="{C6ADFC8B-51DF-A446-9E86-9E0604E758FB}" type="pres">
      <dgm:prSet presAssocID="{1026AD64-98D8-9C4B-85E4-8189AEE62939}" presName="invisiNode" presStyleLbl="node1" presStyleIdx="4" presStyleCnt="6"/>
      <dgm:spPr/>
    </dgm:pt>
    <dgm:pt modelId="{21C7BEEA-C8B4-444D-ABEF-3DF7D847A6D7}" type="pres">
      <dgm:prSet presAssocID="{1026AD64-98D8-9C4B-85E4-8189AEE62939}" presName="imagNode" presStyleLbl="fgImgPlace1" presStyleIdx="4" presStyleCnt="6"/>
      <dgm:spPr>
        <a:blipFill>
          <a:blip xmlns:r="http://schemas.openxmlformats.org/officeDocument/2006/relationships" r:embed="rId5"/>
          <a:srcRect/>
          <a:stretch>
            <a:fillRect l="-7000" r="-7000"/>
          </a:stretch>
        </a:blipFill>
      </dgm:spPr>
    </dgm:pt>
    <dgm:pt modelId="{B64641F8-403F-104D-BB1B-46A0C97FD6AB}" type="pres">
      <dgm:prSet presAssocID="{7C8841A8-C6A9-8A4B-9235-700D95EF3738}" presName="sibTrans" presStyleLbl="sibTrans2D1" presStyleIdx="0" presStyleCnt="0"/>
      <dgm:spPr/>
    </dgm:pt>
    <dgm:pt modelId="{8BB53D40-816D-6B48-A307-724A75E7EE71}" type="pres">
      <dgm:prSet presAssocID="{7379035B-2186-0F47-B272-51109862AFD6}" presName="compNode" presStyleCnt="0"/>
      <dgm:spPr/>
    </dgm:pt>
    <dgm:pt modelId="{D3F1C5A0-E2B9-744A-AF00-83489BC85991}" type="pres">
      <dgm:prSet presAssocID="{7379035B-2186-0F47-B272-51109862AFD6}" presName="bkgdShape" presStyleLbl="node1" presStyleIdx="5" presStyleCnt="6"/>
      <dgm:spPr/>
    </dgm:pt>
    <dgm:pt modelId="{CFBC7679-1F48-BA44-86EF-6CA5AB2ABEE7}" type="pres">
      <dgm:prSet presAssocID="{7379035B-2186-0F47-B272-51109862AFD6}" presName="nodeTx" presStyleLbl="node1" presStyleIdx="5" presStyleCnt="6">
        <dgm:presLayoutVars>
          <dgm:bulletEnabled val="1"/>
        </dgm:presLayoutVars>
      </dgm:prSet>
      <dgm:spPr/>
    </dgm:pt>
    <dgm:pt modelId="{A41B2448-600F-CE42-9143-F41E150CAC34}" type="pres">
      <dgm:prSet presAssocID="{7379035B-2186-0F47-B272-51109862AFD6}" presName="invisiNode" presStyleLbl="node1" presStyleIdx="5" presStyleCnt="6"/>
      <dgm:spPr/>
    </dgm:pt>
    <dgm:pt modelId="{592C2105-11FE-BE4F-AE58-89A0F72B42C0}" type="pres">
      <dgm:prSet presAssocID="{7379035B-2186-0F47-B272-51109862AFD6}" presName="imagNode" presStyleLbl="fgImgPlace1" presStyleIdx="5" presStyleCnt="6"/>
      <dgm:spPr>
        <a:blipFill rotWithShape="1">
          <a:blip xmlns:r="http://schemas.openxmlformats.org/officeDocument/2006/relationships" r:embed="rId6"/>
          <a:srcRect/>
          <a:stretch>
            <a:fillRect l="-14000" r="-14000"/>
          </a:stretch>
        </a:blipFill>
      </dgm:spPr>
    </dgm:pt>
  </dgm:ptLst>
  <dgm:cxnLst>
    <dgm:cxn modelId="{D1759C00-9539-7B4F-9072-823FF079B466}" type="presOf" srcId="{25FDA8FA-5A2C-1247-AA38-DDD3135F0770}" destId="{877053F4-A8EA-7340-8BAB-1F3819C70B82}" srcOrd="0" destOrd="0" presId="urn:microsoft.com/office/officeart/2005/8/layout/hList7"/>
    <dgm:cxn modelId="{AD121D08-0BBC-904C-B3B5-E8D3D1E4E7B1}" type="presOf" srcId="{4C76284A-917D-674C-8054-54CAE37B3550}" destId="{09DB7D34-30CE-704D-8CA2-AD94FFF8D023}" srcOrd="0" destOrd="0" presId="urn:microsoft.com/office/officeart/2005/8/layout/hList7"/>
    <dgm:cxn modelId="{38CE560E-8247-BC45-89A1-3854B78811C4}" type="presOf" srcId="{804D12C9-B612-CF46-93DA-A9D22B45F1B7}" destId="{6C91C8E7-C6E4-E14A-B383-20B666ACBF77}" srcOrd="0" destOrd="0" presId="urn:microsoft.com/office/officeart/2005/8/layout/hList7"/>
    <dgm:cxn modelId="{DC594811-2BC4-F348-BB90-D9BAAEE74897}" type="presOf" srcId="{7C8841A8-C6A9-8A4B-9235-700D95EF3738}" destId="{B64641F8-403F-104D-BB1B-46A0C97FD6AB}" srcOrd="0" destOrd="0" presId="urn:microsoft.com/office/officeart/2005/8/layout/hList7"/>
    <dgm:cxn modelId="{0EF9EF12-2845-6D41-A3DC-0FA5BBE177A1}" type="presOf" srcId="{7379035B-2186-0F47-B272-51109862AFD6}" destId="{D3F1C5A0-E2B9-744A-AF00-83489BC85991}" srcOrd="0" destOrd="0" presId="urn:microsoft.com/office/officeart/2005/8/layout/hList7"/>
    <dgm:cxn modelId="{60CF2C19-C5F8-3D48-B97F-D9096124F909}" type="presOf" srcId="{1FCA97B4-6659-BB43-84ED-E5AF21B2E2A9}" destId="{A89B4DE4-92CE-7647-8B51-8943F0A5FDBD}" srcOrd="0" destOrd="0" presId="urn:microsoft.com/office/officeart/2005/8/layout/hList7"/>
    <dgm:cxn modelId="{594EDB1A-8C95-B049-AA1D-4409382D0B1A}" srcId="{7187D148-6190-714B-B5B3-4E95485C24B0}" destId="{B36AACEB-FC89-6949-9853-8EE4753AE01A}" srcOrd="3" destOrd="0" parTransId="{5E66D776-6C1D-D346-922C-B5C27620F566}" sibTransId="{ED5BD207-98D9-3F45-AFB4-E9B1F6322D4E}"/>
    <dgm:cxn modelId="{79985C20-278D-BC42-9BD5-D808CE06BB09}" type="presOf" srcId="{0ED89E0D-7A7E-3C45-85B2-0AEF042E3344}" destId="{14827B05-C38C-F140-811C-54196FAE6CE5}" srcOrd="0" destOrd="0" presId="urn:microsoft.com/office/officeart/2005/8/layout/hList7"/>
    <dgm:cxn modelId="{6F5EF837-D003-E64A-B1C4-1821C533A1F8}" srcId="{7187D148-6190-714B-B5B3-4E95485C24B0}" destId="{1FCA97B4-6659-BB43-84ED-E5AF21B2E2A9}" srcOrd="0" destOrd="0" parTransId="{A8790177-E9DD-D64B-938F-ED9E1945A3BC}" sibTransId="{0ED89E0D-7A7E-3C45-85B2-0AEF042E3344}"/>
    <dgm:cxn modelId="{8DFC9446-5CA4-E140-A74B-A72A718B615A}" type="presOf" srcId="{B36AACEB-FC89-6949-9853-8EE4753AE01A}" destId="{E80619E1-2619-F74E-88C1-E1EF36D3ECC3}" srcOrd="0" destOrd="0" presId="urn:microsoft.com/office/officeart/2005/8/layout/hList7"/>
    <dgm:cxn modelId="{EBFB984B-6C70-EC49-AFF4-548889E17902}" type="presOf" srcId="{1026AD64-98D8-9C4B-85E4-8189AEE62939}" destId="{A3315150-0B6B-994B-AE75-B73D8B65565C}" srcOrd="1" destOrd="0" presId="urn:microsoft.com/office/officeart/2005/8/layout/hList7"/>
    <dgm:cxn modelId="{02877B50-AE90-584C-97A0-644238FC94D3}" srcId="{7187D148-6190-714B-B5B3-4E95485C24B0}" destId="{28E87AF8-3353-CE4D-A089-7445A8B08C9C}" srcOrd="2" destOrd="0" parTransId="{F36F58F9-65EB-F446-9939-4C97978A1FB4}" sibTransId="{804D12C9-B612-CF46-93DA-A9D22B45F1B7}"/>
    <dgm:cxn modelId="{FBFF075A-D83B-D94D-8638-1FF4C8F66C44}" srcId="{7187D148-6190-714B-B5B3-4E95485C24B0}" destId="{4C76284A-917D-674C-8054-54CAE37B3550}" srcOrd="1" destOrd="0" parTransId="{4C21E299-FB50-8B48-A832-58B45561E1D6}" sibTransId="{25FDA8FA-5A2C-1247-AA38-DDD3135F0770}"/>
    <dgm:cxn modelId="{3645565C-4AB3-2248-9EEA-A9464B616FCD}" type="presOf" srcId="{7379035B-2186-0F47-B272-51109862AFD6}" destId="{CFBC7679-1F48-BA44-86EF-6CA5AB2ABEE7}" srcOrd="1" destOrd="0" presId="urn:microsoft.com/office/officeart/2005/8/layout/hList7"/>
    <dgm:cxn modelId="{3B19796C-F231-EC4F-9A76-ADFA94794D35}" srcId="{7187D148-6190-714B-B5B3-4E95485C24B0}" destId="{7379035B-2186-0F47-B272-51109862AFD6}" srcOrd="5" destOrd="0" parTransId="{3FA26290-63AC-A14F-B9F4-9E6FA21B6072}" sibTransId="{67E051A4-A87A-4645-B11D-CB0765CF8488}"/>
    <dgm:cxn modelId="{2E688B92-7F46-9140-B2DA-D4A249D2CF34}" type="presOf" srcId="{4C76284A-917D-674C-8054-54CAE37B3550}" destId="{722FC721-995B-0048-8078-1980F65BB027}" srcOrd="1" destOrd="0" presId="urn:microsoft.com/office/officeart/2005/8/layout/hList7"/>
    <dgm:cxn modelId="{7A5902B7-D860-F145-9E68-580D1121647E}" type="presOf" srcId="{28E87AF8-3353-CE4D-A089-7445A8B08C9C}" destId="{9392CC81-8323-1940-ABDD-94317E244EB8}" srcOrd="1" destOrd="0" presId="urn:microsoft.com/office/officeart/2005/8/layout/hList7"/>
    <dgm:cxn modelId="{652E75B9-59ED-7145-A5A5-6CEF71521530}" srcId="{7187D148-6190-714B-B5B3-4E95485C24B0}" destId="{1026AD64-98D8-9C4B-85E4-8189AEE62939}" srcOrd="4" destOrd="0" parTransId="{25DCA558-B04A-4E48-B8A4-FF420CBDD113}" sibTransId="{7C8841A8-C6A9-8A4B-9235-700D95EF3738}"/>
    <dgm:cxn modelId="{4C87A1C2-D49D-C248-BE14-8A84466E8336}" type="presOf" srcId="{B36AACEB-FC89-6949-9853-8EE4753AE01A}" destId="{B58AEEB3-9731-7B41-A28B-8B9FC124AAAE}" srcOrd="1" destOrd="0" presId="urn:microsoft.com/office/officeart/2005/8/layout/hList7"/>
    <dgm:cxn modelId="{B8A979C3-53C7-B64F-B47F-95297A55B7F5}" type="presOf" srcId="{1FCA97B4-6659-BB43-84ED-E5AF21B2E2A9}" destId="{27C85BA2-92B7-B344-BC8A-2623D1D3AD33}" srcOrd="1" destOrd="0" presId="urn:microsoft.com/office/officeart/2005/8/layout/hList7"/>
    <dgm:cxn modelId="{233362D5-9ADF-504B-930E-7F1C660894CC}" type="presOf" srcId="{7187D148-6190-714B-B5B3-4E95485C24B0}" destId="{6A4F4E05-A13B-F741-9BBF-E9E90385AADB}" srcOrd="0" destOrd="0" presId="urn:microsoft.com/office/officeart/2005/8/layout/hList7"/>
    <dgm:cxn modelId="{FD9DE7DD-4E66-4F48-8047-A0E35EB0D047}" type="presOf" srcId="{1026AD64-98D8-9C4B-85E4-8189AEE62939}" destId="{54AEE966-698C-8B47-8555-0194BA1B63D9}" srcOrd="0" destOrd="0" presId="urn:microsoft.com/office/officeart/2005/8/layout/hList7"/>
    <dgm:cxn modelId="{087E5EE0-CFE3-D74E-ADAF-8554ABB41D2B}" type="presOf" srcId="{28E87AF8-3353-CE4D-A089-7445A8B08C9C}" destId="{9B5E8F8B-9E1F-5440-911D-21B646EF7ED1}" srcOrd="0" destOrd="0" presId="urn:microsoft.com/office/officeart/2005/8/layout/hList7"/>
    <dgm:cxn modelId="{C907D3E8-23EF-6549-B049-A46851FEEACB}" type="presOf" srcId="{ED5BD207-98D9-3F45-AFB4-E9B1F6322D4E}" destId="{56A4CE7A-2C31-6544-843F-48F86EDFE066}" srcOrd="0" destOrd="0" presId="urn:microsoft.com/office/officeart/2005/8/layout/hList7"/>
    <dgm:cxn modelId="{1E7AF9A0-F5B2-BA46-A581-2B5CDBFE6F3C}" type="presParOf" srcId="{6A4F4E05-A13B-F741-9BBF-E9E90385AADB}" destId="{A7E3E46F-9D3C-CB47-AA15-F3538FE36DB5}" srcOrd="0" destOrd="0" presId="urn:microsoft.com/office/officeart/2005/8/layout/hList7"/>
    <dgm:cxn modelId="{D63F0EA3-0480-A146-A9D2-A2BBE73AB952}" type="presParOf" srcId="{6A4F4E05-A13B-F741-9BBF-E9E90385AADB}" destId="{9D50094E-4664-A343-80F5-DEFD33224743}" srcOrd="1" destOrd="0" presId="urn:microsoft.com/office/officeart/2005/8/layout/hList7"/>
    <dgm:cxn modelId="{D17DD3D7-2E33-7642-A30E-9363FAFAF6BB}" type="presParOf" srcId="{9D50094E-4664-A343-80F5-DEFD33224743}" destId="{96807EC3-62CE-5A4D-B4B6-90B129FA3C79}" srcOrd="0" destOrd="0" presId="urn:microsoft.com/office/officeart/2005/8/layout/hList7"/>
    <dgm:cxn modelId="{7D65B7FB-3ACC-9549-9050-583D5C674E08}" type="presParOf" srcId="{96807EC3-62CE-5A4D-B4B6-90B129FA3C79}" destId="{A89B4DE4-92CE-7647-8B51-8943F0A5FDBD}" srcOrd="0" destOrd="0" presId="urn:microsoft.com/office/officeart/2005/8/layout/hList7"/>
    <dgm:cxn modelId="{795E9BF2-FDA2-024B-8979-399E32AF7FED}" type="presParOf" srcId="{96807EC3-62CE-5A4D-B4B6-90B129FA3C79}" destId="{27C85BA2-92B7-B344-BC8A-2623D1D3AD33}" srcOrd="1" destOrd="0" presId="urn:microsoft.com/office/officeart/2005/8/layout/hList7"/>
    <dgm:cxn modelId="{EAED55D8-E9B5-1145-B24F-79A3D2505F8D}" type="presParOf" srcId="{96807EC3-62CE-5A4D-B4B6-90B129FA3C79}" destId="{281BD71A-7766-EA49-B2E7-8416DBF543D4}" srcOrd="2" destOrd="0" presId="urn:microsoft.com/office/officeart/2005/8/layout/hList7"/>
    <dgm:cxn modelId="{9B7CE414-84BB-344C-A365-D24101702A0B}" type="presParOf" srcId="{96807EC3-62CE-5A4D-B4B6-90B129FA3C79}" destId="{F7894306-57E9-AD48-B5A8-C5C6699B81E4}" srcOrd="3" destOrd="0" presId="urn:microsoft.com/office/officeart/2005/8/layout/hList7"/>
    <dgm:cxn modelId="{5B738203-196B-2140-B5D6-5CBC8C6AB214}" type="presParOf" srcId="{9D50094E-4664-A343-80F5-DEFD33224743}" destId="{14827B05-C38C-F140-811C-54196FAE6CE5}" srcOrd="1" destOrd="0" presId="urn:microsoft.com/office/officeart/2005/8/layout/hList7"/>
    <dgm:cxn modelId="{5489508D-4D2E-A446-9C1D-2741392E7411}" type="presParOf" srcId="{9D50094E-4664-A343-80F5-DEFD33224743}" destId="{B01A01F5-3066-3947-B010-2599431D8D31}" srcOrd="2" destOrd="0" presId="urn:microsoft.com/office/officeart/2005/8/layout/hList7"/>
    <dgm:cxn modelId="{7BDA7491-353B-CA4A-B031-5BB587094ED2}" type="presParOf" srcId="{B01A01F5-3066-3947-B010-2599431D8D31}" destId="{09DB7D34-30CE-704D-8CA2-AD94FFF8D023}" srcOrd="0" destOrd="0" presId="urn:microsoft.com/office/officeart/2005/8/layout/hList7"/>
    <dgm:cxn modelId="{E415A4CB-AC5C-E342-B538-66958D6933B8}" type="presParOf" srcId="{B01A01F5-3066-3947-B010-2599431D8D31}" destId="{722FC721-995B-0048-8078-1980F65BB027}" srcOrd="1" destOrd="0" presId="urn:microsoft.com/office/officeart/2005/8/layout/hList7"/>
    <dgm:cxn modelId="{3564D651-5073-584B-AF2B-858AFE86DC93}" type="presParOf" srcId="{B01A01F5-3066-3947-B010-2599431D8D31}" destId="{33EEA77E-8CAE-5945-B02B-817882286C1D}" srcOrd="2" destOrd="0" presId="urn:microsoft.com/office/officeart/2005/8/layout/hList7"/>
    <dgm:cxn modelId="{A346E1C5-A120-B747-8B57-CC7514F1998B}" type="presParOf" srcId="{B01A01F5-3066-3947-B010-2599431D8D31}" destId="{8E6ABC22-035D-C54C-80BF-AC79C044735A}" srcOrd="3" destOrd="0" presId="urn:microsoft.com/office/officeart/2005/8/layout/hList7"/>
    <dgm:cxn modelId="{6D291E44-1D6A-9946-9C19-189879F4C5E4}" type="presParOf" srcId="{9D50094E-4664-A343-80F5-DEFD33224743}" destId="{877053F4-A8EA-7340-8BAB-1F3819C70B82}" srcOrd="3" destOrd="0" presId="urn:microsoft.com/office/officeart/2005/8/layout/hList7"/>
    <dgm:cxn modelId="{4EF524B8-2D2D-BF40-8B83-8D19C690C3EA}" type="presParOf" srcId="{9D50094E-4664-A343-80F5-DEFD33224743}" destId="{FC28CCBB-DB10-E74A-8E08-A0E8C378EEB7}" srcOrd="4" destOrd="0" presId="urn:microsoft.com/office/officeart/2005/8/layout/hList7"/>
    <dgm:cxn modelId="{39DC0997-C3A0-5843-9AF7-D7C35D4D683F}" type="presParOf" srcId="{FC28CCBB-DB10-E74A-8E08-A0E8C378EEB7}" destId="{9B5E8F8B-9E1F-5440-911D-21B646EF7ED1}" srcOrd="0" destOrd="0" presId="urn:microsoft.com/office/officeart/2005/8/layout/hList7"/>
    <dgm:cxn modelId="{FB87ECD8-A45A-784B-9CAD-BAB0334D0CD7}" type="presParOf" srcId="{FC28CCBB-DB10-E74A-8E08-A0E8C378EEB7}" destId="{9392CC81-8323-1940-ABDD-94317E244EB8}" srcOrd="1" destOrd="0" presId="urn:microsoft.com/office/officeart/2005/8/layout/hList7"/>
    <dgm:cxn modelId="{3509F6A2-AABC-3D44-98E0-F22BC7E7FB6E}" type="presParOf" srcId="{FC28CCBB-DB10-E74A-8E08-A0E8C378EEB7}" destId="{54C26822-2AF1-014C-8C9A-7E3731A9F8E9}" srcOrd="2" destOrd="0" presId="urn:microsoft.com/office/officeart/2005/8/layout/hList7"/>
    <dgm:cxn modelId="{5E7F8E25-E20C-924B-B39C-12C241368192}" type="presParOf" srcId="{FC28CCBB-DB10-E74A-8E08-A0E8C378EEB7}" destId="{07E558B4-C90A-7C47-AC05-64421B5B0437}" srcOrd="3" destOrd="0" presId="urn:microsoft.com/office/officeart/2005/8/layout/hList7"/>
    <dgm:cxn modelId="{6D4C5522-4476-1245-A4F9-7CB6FFE83C7A}" type="presParOf" srcId="{9D50094E-4664-A343-80F5-DEFD33224743}" destId="{6C91C8E7-C6E4-E14A-B383-20B666ACBF77}" srcOrd="5" destOrd="0" presId="urn:microsoft.com/office/officeart/2005/8/layout/hList7"/>
    <dgm:cxn modelId="{6D3F10B6-EAB8-F545-A7F8-3ED4D9A4D8E4}" type="presParOf" srcId="{9D50094E-4664-A343-80F5-DEFD33224743}" destId="{FF5D4D66-AC53-B341-BAB7-C1637AFA8F02}" srcOrd="6" destOrd="0" presId="urn:microsoft.com/office/officeart/2005/8/layout/hList7"/>
    <dgm:cxn modelId="{700E7485-D20D-7842-BF1D-B140BB4569EB}" type="presParOf" srcId="{FF5D4D66-AC53-B341-BAB7-C1637AFA8F02}" destId="{E80619E1-2619-F74E-88C1-E1EF36D3ECC3}" srcOrd="0" destOrd="0" presId="urn:microsoft.com/office/officeart/2005/8/layout/hList7"/>
    <dgm:cxn modelId="{74C48016-F8DE-A64B-A296-9D4435FEE81D}" type="presParOf" srcId="{FF5D4D66-AC53-B341-BAB7-C1637AFA8F02}" destId="{B58AEEB3-9731-7B41-A28B-8B9FC124AAAE}" srcOrd="1" destOrd="0" presId="urn:microsoft.com/office/officeart/2005/8/layout/hList7"/>
    <dgm:cxn modelId="{C18CB346-B67D-D74D-B183-2265CBDD4EDB}" type="presParOf" srcId="{FF5D4D66-AC53-B341-BAB7-C1637AFA8F02}" destId="{3C52F426-B29B-4A4D-8BE9-ED3CB6C5AA70}" srcOrd="2" destOrd="0" presId="urn:microsoft.com/office/officeart/2005/8/layout/hList7"/>
    <dgm:cxn modelId="{4598AD64-3E69-3841-A4B7-9256A602254D}" type="presParOf" srcId="{FF5D4D66-AC53-B341-BAB7-C1637AFA8F02}" destId="{10E2E7A1-2B57-C949-9098-A80AB333242B}" srcOrd="3" destOrd="0" presId="urn:microsoft.com/office/officeart/2005/8/layout/hList7"/>
    <dgm:cxn modelId="{3E168BB9-C58D-D843-96C1-EF76794A437E}" type="presParOf" srcId="{9D50094E-4664-A343-80F5-DEFD33224743}" destId="{56A4CE7A-2C31-6544-843F-48F86EDFE066}" srcOrd="7" destOrd="0" presId="urn:microsoft.com/office/officeart/2005/8/layout/hList7"/>
    <dgm:cxn modelId="{98FB2798-1499-C14D-A61C-BFBD40964FD0}" type="presParOf" srcId="{9D50094E-4664-A343-80F5-DEFD33224743}" destId="{2D895555-DD1E-A84D-BA43-CB23E5B9386E}" srcOrd="8" destOrd="0" presId="urn:microsoft.com/office/officeart/2005/8/layout/hList7"/>
    <dgm:cxn modelId="{AC009350-70C9-AE4D-B256-6BFFB692ED64}" type="presParOf" srcId="{2D895555-DD1E-A84D-BA43-CB23E5B9386E}" destId="{54AEE966-698C-8B47-8555-0194BA1B63D9}" srcOrd="0" destOrd="0" presId="urn:microsoft.com/office/officeart/2005/8/layout/hList7"/>
    <dgm:cxn modelId="{482A5278-EFFC-2744-9577-5F06A1FF6EB2}" type="presParOf" srcId="{2D895555-DD1E-A84D-BA43-CB23E5B9386E}" destId="{A3315150-0B6B-994B-AE75-B73D8B65565C}" srcOrd="1" destOrd="0" presId="urn:microsoft.com/office/officeart/2005/8/layout/hList7"/>
    <dgm:cxn modelId="{D1A3EFA7-AD67-D647-AE65-23495FEDD02C}" type="presParOf" srcId="{2D895555-DD1E-A84D-BA43-CB23E5B9386E}" destId="{C6ADFC8B-51DF-A446-9E86-9E0604E758FB}" srcOrd="2" destOrd="0" presId="urn:microsoft.com/office/officeart/2005/8/layout/hList7"/>
    <dgm:cxn modelId="{D080C7EE-C3D5-304A-9D13-1CB45B72F66E}" type="presParOf" srcId="{2D895555-DD1E-A84D-BA43-CB23E5B9386E}" destId="{21C7BEEA-C8B4-444D-ABEF-3DF7D847A6D7}" srcOrd="3" destOrd="0" presId="urn:microsoft.com/office/officeart/2005/8/layout/hList7"/>
    <dgm:cxn modelId="{83C09694-EB8D-F847-8AD2-C096C82ABDC9}" type="presParOf" srcId="{9D50094E-4664-A343-80F5-DEFD33224743}" destId="{B64641F8-403F-104D-BB1B-46A0C97FD6AB}" srcOrd="9" destOrd="0" presId="urn:microsoft.com/office/officeart/2005/8/layout/hList7"/>
    <dgm:cxn modelId="{0A7F3612-99AD-0542-8E1D-DF64BF5A6CDB}" type="presParOf" srcId="{9D50094E-4664-A343-80F5-DEFD33224743}" destId="{8BB53D40-816D-6B48-A307-724A75E7EE71}" srcOrd="10" destOrd="0" presId="urn:microsoft.com/office/officeart/2005/8/layout/hList7"/>
    <dgm:cxn modelId="{4C26DC5D-FB46-E748-A9AF-A352EEEB2AF6}" type="presParOf" srcId="{8BB53D40-816D-6B48-A307-724A75E7EE71}" destId="{D3F1C5A0-E2B9-744A-AF00-83489BC85991}" srcOrd="0" destOrd="0" presId="urn:microsoft.com/office/officeart/2005/8/layout/hList7"/>
    <dgm:cxn modelId="{A4D807C9-1CC1-9940-A481-0BCD1F91C223}" type="presParOf" srcId="{8BB53D40-816D-6B48-A307-724A75E7EE71}" destId="{CFBC7679-1F48-BA44-86EF-6CA5AB2ABEE7}" srcOrd="1" destOrd="0" presId="urn:microsoft.com/office/officeart/2005/8/layout/hList7"/>
    <dgm:cxn modelId="{1D5B500D-976D-3E48-B178-D7CF81EC1BB2}" type="presParOf" srcId="{8BB53D40-816D-6B48-A307-724A75E7EE71}" destId="{A41B2448-600F-CE42-9143-F41E150CAC34}" srcOrd="2" destOrd="0" presId="urn:microsoft.com/office/officeart/2005/8/layout/hList7"/>
    <dgm:cxn modelId="{FD5A9EE8-2CCF-7242-A7E8-7EFA4B1727CD}" type="presParOf" srcId="{8BB53D40-816D-6B48-A307-724A75E7EE71}" destId="{592C2105-11FE-BE4F-AE58-89A0F72B42C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8EDD67-D30F-B44C-85EB-92E157F31866}">
      <dsp:nvSpPr>
        <dsp:cNvPr id="0" name=""/>
        <dsp:cNvSpPr/>
      </dsp:nvSpPr>
      <dsp:spPr>
        <a:xfrm>
          <a:off x="0" y="48122"/>
          <a:ext cx="4283869" cy="556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Африка – перспективный и малоизученный российскими предпринимателями рынок</a:t>
          </a:r>
        </a:p>
      </dsp:txBody>
      <dsp:txXfrm>
        <a:off x="27187" y="75309"/>
        <a:ext cx="4229495" cy="502546"/>
      </dsp:txXfrm>
    </dsp:sp>
    <dsp:sp modelId="{47EDCCCD-33C1-F04C-BED2-8C182798C101}">
      <dsp:nvSpPr>
        <dsp:cNvPr id="0" name=""/>
        <dsp:cNvSpPr/>
      </dsp:nvSpPr>
      <dsp:spPr>
        <a:xfrm>
          <a:off x="0" y="645362"/>
          <a:ext cx="4283869" cy="556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/>
            <a:t>5 регионов: Северная, Южная, Центральная, Западная и Восточная Африка</a:t>
          </a:r>
        </a:p>
      </dsp:txBody>
      <dsp:txXfrm>
        <a:off x="27187" y="672549"/>
        <a:ext cx="4229495" cy="502546"/>
      </dsp:txXfrm>
    </dsp:sp>
    <dsp:sp modelId="{779BC714-64D1-5545-B16B-3C1A96AC6E50}">
      <dsp:nvSpPr>
        <dsp:cNvPr id="0" name=""/>
        <dsp:cNvSpPr/>
      </dsp:nvSpPr>
      <dsp:spPr>
        <a:xfrm>
          <a:off x="0" y="1242602"/>
          <a:ext cx="4283869" cy="556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/>
            <a:t>54 независимых государства</a:t>
          </a:r>
        </a:p>
      </dsp:txBody>
      <dsp:txXfrm>
        <a:off x="27187" y="1269789"/>
        <a:ext cx="4229495" cy="502546"/>
      </dsp:txXfrm>
    </dsp:sp>
    <dsp:sp modelId="{7CF8DAA2-E8AB-9843-BFD9-0BBA68864E6B}">
      <dsp:nvSpPr>
        <dsp:cNvPr id="0" name=""/>
        <dsp:cNvSpPr/>
      </dsp:nvSpPr>
      <dsp:spPr>
        <a:xfrm>
          <a:off x="0" y="1839842"/>
          <a:ext cx="4283869" cy="556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1,4 миллиарда человек</a:t>
          </a:r>
        </a:p>
      </dsp:txBody>
      <dsp:txXfrm>
        <a:off x="27187" y="1867029"/>
        <a:ext cx="4229495" cy="502546"/>
      </dsp:txXfrm>
    </dsp:sp>
    <dsp:sp modelId="{96AA71B5-B6E2-3B4D-BE2F-BC2AA1B6B791}">
      <dsp:nvSpPr>
        <dsp:cNvPr id="0" name=""/>
        <dsp:cNvSpPr/>
      </dsp:nvSpPr>
      <dsp:spPr>
        <a:xfrm>
          <a:off x="0" y="2437082"/>
          <a:ext cx="4283869" cy="556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/>
            <a:t>Разнообразие природных ресурсов и быстрорастущие рынки потребления </a:t>
          </a:r>
          <a:endParaRPr lang="ru-RU" sz="1400" kern="1200" dirty="0"/>
        </a:p>
      </dsp:txBody>
      <dsp:txXfrm>
        <a:off x="27187" y="2464269"/>
        <a:ext cx="4229495" cy="5025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3CC9DC-7642-C94E-8E87-CB483701DAF8}">
      <dsp:nvSpPr>
        <dsp:cNvPr id="0" name=""/>
        <dsp:cNvSpPr/>
      </dsp:nvSpPr>
      <dsp:spPr>
        <a:xfrm>
          <a:off x="765202" y="1682"/>
          <a:ext cx="1959872" cy="1959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0" i="0" kern="1200" dirty="0"/>
            <a:t>В Африке </a:t>
          </a:r>
          <a:r>
            <a:rPr lang="en-US" sz="1300" b="0" i="0" kern="1200" dirty="0" err="1"/>
            <a:t>Yango</a:t>
          </a:r>
          <a:r>
            <a:rPr lang="en-US" sz="1300" b="0" i="0" kern="1200" dirty="0"/>
            <a:t> </a:t>
          </a:r>
          <a:r>
            <a:rPr lang="ru-RU" sz="1300" b="0" i="0" kern="1200" dirty="0"/>
            <a:t>работает в:</a:t>
          </a:r>
          <a:endParaRPr lang="ru-RU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0" i="0" kern="1200" dirty="0"/>
            <a:t>Мозамбике (Мапуту)</a:t>
          </a: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0" i="0" kern="1200" dirty="0"/>
            <a:t>Намибии (Виндхук)</a:t>
          </a: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0" i="0" kern="1200" dirty="0"/>
            <a:t>Анголе</a:t>
          </a: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0" i="0" kern="1200" dirty="0"/>
            <a:t>ДР Конго</a:t>
          </a: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0" i="0" kern="1200" dirty="0"/>
            <a:t>Кот-д'Ивуаре</a:t>
          </a: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0" i="0" kern="1200" dirty="0"/>
            <a:t>Камеруне</a:t>
          </a: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0" i="0" kern="1200" dirty="0"/>
            <a:t>Гане</a:t>
          </a: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0" i="0" kern="1200" dirty="0"/>
            <a:t>Сенегале</a:t>
          </a: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0" i="0" kern="1200" dirty="0"/>
            <a:t>Замбии</a:t>
          </a:r>
          <a:endParaRPr lang="ru-RU" sz="1000" kern="1200" dirty="0"/>
        </a:p>
      </dsp:txBody>
      <dsp:txXfrm>
        <a:off x="765202" y="1682"/>
        <a:ext cx="1959872" cy="19598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7BEB2-A9DC-B74C-AC62-C3AEF8979D39}">
      <dsp:nvSpPr>
        <dsp:cNvPr id="0" name=""/>
        <dsp:cNvSpPr/>
      </dsp:nvSpPr>
      <dsp:spPr>
        <a:xfrm>
          <a:off x="0" y="0"/>
          <a:ext cx="7080156" cy="6475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Кейс выхода Яндекса на рынок стран Африки</a:t>
          </a:r>
        </a:p>
      </dsp:txBody>
      <dsp:txXfrm>
        <a:off x="31613" y="31613"/>
        <a:ext cx="7016930" cy="5843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2E264-A44F-454A-A491-B0D5BD9D20FB}">
      <dsp:nvSpPr>
        <dsp:cNvPr id="0" name=""/>
        <dsp:cNvSpPr/>
      </dsp:nvSpPr>
      <dsp:spPr>
        <a:xfrm>
          <a:off x="0" y="117148"/>
          <a:ext cx="3938272" cy="5967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/>
            <a:t>Выводом Яндекса на рынок Африки занимался Роман Карлаш – выпускник РУДН</a:t>
          </a:r>
          <a:endParaRPr lang="ru-RU" sz="1500" kern="1200"/>
        </a:p>
      </dsp:txBody>
      <dsp:txXfrm>
        <a:off x="29128" y="146276"/>
        <a:ext cx="3880016" cy="5384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B4DE4-92CE-7647-8B51-8943F0A5FDBD}">
      <dsp:nvSpPr>
        <dsp:cNvPr id="0" name=""/>
        <dsp:cNvSpPr/>
      </dsp:nvSpPr>
      <dsp:spPr>
        <a:xfrm>
          <a:off x="94" y="0"/>
          <a:ext cx="1259317" cy="44970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АННА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ПАК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Консультант департамента промышленной политики Евразийской экономической комиссии, д.э.н., доцент кафедры МЭО РУДН</a:t>
          </a:r>
        </a:p>
      </dsp:txBody>
      <dsp:txXfrm>
        <a:off x="94" y="1798802"/>
        <a:ext cx="1259317" cy="1798802"/>
      </dsp:txXfrm>
    </dsp:sp>
    <dsp:sp modelId="{F7894306-57E9-AD48-B5A8-C5C6699B81E4}">
      <dsp:nvSpPr>
        <dsp:cNvPr id="0" name=""/>
        <dsp:cNvSpPr/>
      </dsp:nvSpPr>
      <dsp:spPr>
        <a:xfrm>
          <a:off x="37874" y="269820"/>
          <a:ext cx="1183758" cy="1497502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7000" b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DB7D34-30CE-704D-8CA2-AD94FFF8D023}">
      <dsp:nvSpPr>
        <dsp:cNvPr id="0" name=""/>
        <dsp:cNvSpPr/>
      </dsp:nvSpPr>
      <dsp:spPr>
        <a:xfrm>
          <a:off x="1297191" y="0"/>
          <a:ext cx="1259317" cy="44970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kern="1200" dirty="0"/>
            <a:t>ЛУИС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kern="1200" dirty="0"/>
            <a:t>ГОУЕНД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i="0" kern="1200" dirty="0"/>
            <a:t>Основатель Африканского Бизнес-Клуба в России</a:t>
          </a:r>
          <a:r>
            <a:rPr lang="ru-RU" sz="1000" b="0" i="0" kern="1200" dirty="0"/>
            <a:t> и специалист по бизнес-коммуникациям между Россией и Африкой</a:t>
          </a:r>
          <a:endParaRPr lang="ru-RU" sz="1000" kern="1200" dirty="0"/>
        </a:p>
      </dsp:txBody>
      <dsp:txXfrm>
        <a:off x="1297191" y="1798802"/>
        <a:ext cx="1259317" cy="1798802"/>
      </dsp:txXfrm>
    </dsp:sp>
    <dsp:sp modelId="{8E6ABC22-035D-C54C-80BF-AC79C044735A}">
      <dsp:nvSpPr>
        <dsp:cNvPr id="0" name=""/>
        <dsp:cNvSpPr/>
      </dsp:nvSpPr>
      <dsp:spPr>
        <a:xfrm>
          <a:off x="1334971" y="269820"/>
          <a:ext cx="1183758" cy="1497502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5E8F8B-9E1F-5440-911D-21B646EF7ED1}">
      <dsp:nvSpPr>
        <dsp:cNvPr id="0" name=""/>
        <dsp:cNvSpPr/>
      </dsp:nvSpPr>
      <dsp:spPr>
        <a:xfrm>
          <a:off x="2594289" y="0"/>
          <a:ext cx="1259317" cy="44970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ААРОН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КАСОНДЕ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kern="1200" dirty="0"/>
            <a:t>Консультант по управлению бизнесом в </a:t>
          </a:r>
          <a:r>
            <a:rPr lang="en" sz="1000" b="0" i="0" kern="1200" dirty="0"/>
            <a:t>KVS Recruitment and Management Consultants (</a:t>
          </a:r>
          <a:r>
            <a:rPr lang="ru-RU" sz="1000" b="0" i="0" kern="1200" dirty="0"/>
            <a:t>Замбия), Ассистент кафедры МЭО РУДН</a:t>
          </a:r>
          <a:endParaRPr lang="ru-RU" sz="1000" kern="1200" dirty="0"/>
        </a:p>
      </dsp:txBody>
      <dsp:txXfrm>
        <a:off x="2594289" y="1798802"/>
        <a:ext cx="1259317" cy="1798802"/>
      </dsp:txXfrm>
    </dsp:sp>
    <dsp:sp modelId="{07E558B4-C90A-7C47-AC05-64421B5B0437}">
      <dsp:nvSpPr>
        <dsp:cNvPr id="0" name=""/>
        <dsp:cNvSpPr/>
      </dsp:nvSpPr>
      <dsp:spPr>
        <a:xfrm>
          <a:off x="2632068" y="269820"/>
          <a:ext cx="1183758" cy="1497502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t="-8000" b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619E1-2619-F74E-88C1-E1EF36D3ECC3}">
      <dsp:nvSpPr>
        <dsp:cNvPr id="0" name=""/>
        <dsp:cNvSpPr/>
      </dsp:nvSpPr>
      <dsp:spPr>
        <a:xfrm>
          <a:off x="3891386" y="0"/>
          <a:ext cx="1259317" cy="44970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ЛУБИНДА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ХААБАЗОКА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i="0" kern="1200" dirty="0"/>
            <a:t>Президент Экономической ассоциации Замбии, Директор Высшей школы бизнеса Университета Замбии</a:t>
          </a:r>
          <a:endParaRPr lang="ru-RU" sz="1000" kern="1200" dirty="0"/>
        </a:p>
      </dsp:txBody>
      <dsp:txXfrm>
        <a:off x="3891386" y="1798802"/>
        <a:ext cx="1259317" cy="1798802"/>
      </dsp:txXfrm>
    </dsp:sp>
    <dsp:sp modelId="{10E2E7A1-2B57-C949-9098-A80AB333242B}">
      <dsp:nvSpPr>
        <dsp:cNvPr id="0" name=""/>
        <dsp:cNvSpPr/>
      </dsp:nvSpPr>
      <dsp:spPr>
        <a:xfrm>
          <a:off x="3929165" y="269820"/>
          <a:ext cx="1183758" cy="1497502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l="-41000" r="-4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AEE966-698C-8B47-8555-0194BA1B63D9}">
      <dsp:nvSpPr>
        <dsp:cNvPr id="0" name=""/>
        <dsp:cNvSpPr/>
      </dsp:nvSpPr>
      <dsp:spPr>
        <a:xfrm>
          <a:off x="5188483" y="0"/>
          <a:ext cx="1259317" cy="44970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ДАРЬЯ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СОКОЛАН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Индивидуальный предприниматель,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К.э.н., доцент кафедры МЭО РУДН </a:t>
          </a:r>
        </a:p>
      </dsp:txBody>
      <dsp:txXfrm>
        <a:off x="5188483" y="1798802"/>
        <a:ext cx="1259317" cy="1798802"/>
      </dsp:txXfrm>
    </dsp:sp>
    <dsp:sp modelId="{21C7BEEA-C8B4-444D-ABEF-3DF7D847A6D7}">
      <dsp:nvSpPr>
        <dsp:cNvPr id="0" name=""/>
        <dsp:cNvSpPr/>
      </dsp:nvSpPr>
      <dsp:spPr>
        <a:xfrm>
          <a:off x="5226263" y="269820"/>
          <a:ext cx="1183758" cy="1497502"/>
        </a:xfrm>
        <a:prstGeom prst="ellipse">
          <a:avLst/>
        </a:prstGeom>
        <a:blipFill>
          <a:blip xmlns:r="http://schemas.openxmlformats.org/officeDocument/2006/relationships" r:embed="rId5"/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F1C5A0-E2B9-744A-AF00-83489BC85991}">
      <dsp:nvSpPr>
        <dsp:cNvPr id="0" name=""/>
        <dsp:cNvSpPr/>
      </dsp:nvSpPr>
      <dsp:spPr>
        <a:xfrm>
          <a:off x="6485580" y="0"/>
          <a:ext cx="1259317" cy="44970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БАСИ АББАКАР ХАФИЗ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Российский предприниматель, эксперт по российско-африканским бизнес-отношениям</a:t>
          </a:r>
        </a:p>
      </dsp:txBody>
      <dsp:txXfrm>
        <a:off x="6485580" y="1798802"/>
        <a:ext cx="1259317" cy="1798802"/>
      </dsp:txXfrm>
    </dsp:sp>
    <dsp:sp modelId="{592C2105-11FE-BE4F-AE58-89A0F72B42C0}">
      <dsp:nvSpPr>
        <dsp:cNvPr id="0" name=""/>
        <dsp:cNvSpPr/>
      </dsp:nvSpPr>
      <dsp:spPr>
        <a:xfrm>
          <a:off x="6523360" y="269820"/>
          <a:ext cx="1183758" cy="1497502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3E46F-9D3C-CB47-AA15-F3538FE36DB5}">
      <dsp:nvSpPr>
        <dsp:cNvPr id="0" name=""/>
        <dsp:cNvSpPr/>
      </dsp:nvSpPr>
      <dsp:spPr>
        <a:xfrm>
          <a:off x="3840467" y="4285056"/>
          <a:ext cx="64057" cy="6515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9DEEC-DE7E-CD44-AF7C-218B86874FF2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FB765-8FD2-684F-9F48-543BB2C45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7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89BAF-6959-3046-B943-FEE51985CEF9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9760D-F85B-C647-ABC5-35EE68EC7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05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2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27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9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10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84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18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11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89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9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5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9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73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9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2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5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12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2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0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4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CED60-378B-9D4F-A5CD-C3E0ED5FA883}" type="datetimeFigureOut">
              <a:rPr lang="en-US" smtClean="0"/>
              <a:t>12/16/25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93403" y="2059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D62B2"/>
                </a:solidFill>
              </a:defRPr>
            </a:lvl1pPr>
          </a:lstStyle>
          <a:p>
            <a:fld id="{897B1AD0-CEE0-234F-8740-2B05DEBC40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537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jpeg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18" Type="http://schemas.openxmlformats.org/officeDocument/2006/relationships/diagramQuickStyle" Target="../diagrams/quickStyle4.xml"/><Relationship Id="rId3" Type="http://schemas.openxmlformats.org/officeDocument/2006/relationships/image" Target="../media/image4.png"/><Relationship Id="rId21" Type="http://schemas.openxmlformats.org/officeDocument/2006/relationships/image" Target="../media/image9.jpeg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17" Type="http://schemas.openxmlformats.org/officeDocument/2006/relationships/diagramLayout" Target="../diagrams/layout4.xml"/><Relationship Id="rId2" Type="http://schemas.openxmlformats.org/officeDocument/2006/relationships/notesSlide" Target="../notesSlides/notesSlide5.xml"/><Relationship Id="rId16" Type="http://schemas.openxmlformats.org/officeDocument/2006/relationships/diagramData" Target="../diagrams/data4.xml"/><Relationship Id="rId20" Type="http://schemas.microsoft.com/office/2007/relationships/diagramDrawing" Target="../diagrams/drawing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5" Type="http://schemas.openxmlformats.org/officeDocument/2006/relationships/image" Target="../media/image8.jpeg"/><Relationship Id="rId10" Type="http://schemas.openxmlformats.org/officeDocument/2006/relationships/diagramData" Target="../diagrams/data3.xml"/><Relationship Id="rId19" Type="http://schemas.openxmlformats.org/officeDocument/2006/relationships/diagramColors" Target="../diagrams/colors4.xml"/><Relationship Id="rId4" Type="http://schemas.openxmlformats.org/officeDocument/2006/relationships/image" Target="../media/image7.png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8" b="1"/>
          <a:stretch/>
        </p:blipFill>
        <p:spPr>
          <a:xfrm>
            <a:off x="-23547" y="0"/>
            <a:ext cx="9167548" cy="52216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"/>
          <a:stretch/>
        </p:blipFill>
        <p:spPr>
          <a:xfrm>
            <a:off x="-23547" y="1112651"/>
            <a:ext cx="9167545" cy="410900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50983" y="3832038"/>
            <a:ext cx="8411696" cy="1104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5A9B"/>
                </a:solidFill>
                <a:latin typeface="Trebuchet MS"/>
                <a:cs typeface="Trebuchet MS"/>
              </a:rPr>
              <a:t>Особенности внешнеэкономической деятельности в странах Африки</a:t>
            </a:r>
            <a:r>
              <a:rPr lang="en-US" sz="2400" b="1" dirty="0">
                <a:solidFill>
                  <a:srgbClr val="005A9B"/>
                </a:solidFill>
                <a:latin typeface="Trebuchet MS"/>
                <a:cs typeface="Trebuchet MS"/>
              </a:rPr>
              <a:t> </a:t>
            </a:r>
          </a:p>
          <a:p>
            <a:r>
              <a:rPr lang="ru-RU" sz="2000" b="1" dirty="0">
                <a:solidFill>
                  <a:srgbClr val="005A9B"/>
                </a:solidFill>
                <a:latin typeface="Trebuchet MS"/>
                <a:cs typeface="Trebuchet MS"/>
              </a:rPr>
              <a:t>Практико-ориентированный курс для российского бизнеса</a:t>
            </a:r>
            <a:endParaRPr lang="en-US" sz="2000" b="1" dirty="0">
              <a:solidFill>
                <a:srgbClr val="005A9B"/>
              </a:solidFill>
              <a:latin typeface="Trebuchet MS"/>
              <a:cs typeface="Trebuchet M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65" y="3167151"/>
            <a:ext cx="3106523" cy="5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36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10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161288" y="0"/>
            <a:ext cx="7613421" cy="55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D62B2"/>
                </a:solidFill>
                <a:latin typeface="Trebuchet MS"/>
                <a:cs typeface="Trebuchet MS"/>
              </a:rPr>
              <a:t>Наши лекторы</a:t>
            </a:r>
            <a:endParaRPr lang="en-US" sz="20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519059E4-64B8-4077-BAA4-9BCF0894E1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8353918"/>
              </p:ext>
            </p:extLst>
          </p:nvPr>
        </p:nvGraphicFramePr>
        <p:xfrm>
          <a:off x="896112" y="552122"/>
          <a:ext cx="7744993" cy="4497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15787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11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92753B-D031-44CE-9978-6537FC851BDA}"/>
              </a:ext>
            </a:extLst>
          </p:cNvPr>
          <p:cNvSpPr txBox="1"/>
          <p:nvPr/>
        </p:nvSpPr>
        <p:spPr>
          <a:xfrm>
            <a:off x="783259" y="1725364"/>
            <a:ext cx="757748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>
                <a:latin typeface="Calibri" panose="020F0502020204030204" pitchFamily="34" charset="0"/>
                <a:cs typeface="Calibri" panose="020F0502020204030204" pitchFamily="34" charset="0"/>
              </a:rPr>
              <a:t>Африка ждет: готовы ли вы к вызовам и возможностям?</a:t>
            </a:r>
            <a:endParaRPr lang="ru-RU" sz="3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ru-RU" sz="3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224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2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369395" y="530352"/>
            <a:ext cx="6460415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05A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внешнеэкономической деятельности в странах Африки</a:t>
            </a:r>
            <a:endParaRPr lang="en-US" sz="2000" b="1" dirty="0">
              <a:solidFill>
                <a:srgbClr val="0D62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E8743B-A820-EBA3-8D28-B606EDC81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55" y="1112089"/>
            <a:ext cx="7831549" cy="3898823"/>
          </a:xfrm>
          <a:prstGeom prst="rect">
            <a:avLst/>
          </a:prstGeom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255354EF-42B0-84D2-6773-9616B493F3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980621"/>
              </p:ext>
            </p:extLst>
          </p:nvPr>
        </p:nvGraphicFramePr>
        <p:xfrm>
          <a:off x="4460319" y="1112088"/>
          <a:ext cx="4488238" cy="37999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6360">
                  <a:extLst>
                    <a:ext uri="{9D8B030D-6E8A-4147-A177-3AD203B41FA5}">
                      <a16:colId xmlns:a16="http://schemas.microsoft.com/office/drawing/2014/main" val="2962948031"/>
                    </a:ext>
                  </a:extLst>
                </a:gridCol>
                <a:gridCol w="2601878">
                  <a:extLst>
                    <a:ext uri="{9D8B030D-6E8A-4147-A177-3AD203B41FA5}">
                      <a16:colId xmlns:a16="http://schemas.microsoft.com/office/drawing/2014/main" val="3953338143"/>
                    </a:ext>
                  </a:extLst>
                </a:gridCol>
              </a:tblGrid>
              <a:tr h="96101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i="1" dirty="0"/>
                        <a:t>Место проведения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Главный корпус РУДН,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г. Москва, ул. Миклухо-Маклая,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983946"/>
                  </a:ext>
                </a:extLst>
              </a:tr>
              <a:tr h="64210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i="1" dirty="0"/>
                        <a:t>Продолжи-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i="1" dirty="0"/>
                        <a:t>тельность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72 </a:t>
                      </a:r>
                      <a:r>
                        <a:rPr lang="ru-RU" dirty="0" err="1"/>
                        <a:t>ак</a:t>
                      </a:r>
                      <a:r>
                        <a:rPr lang="ru-RU" dirty="0"/>
                        <a:t>. часа (36 </a:t>
                      </a:r>
                      <a:r>
                        <a:rPr lang="ru-RU" dirty="0" err="1"/>
                        <a:t>ак</a:t>
                      </a:r>
                      <a:r>
                        <a:rPr lang="ru-RU" dirty="0"/>
                        <a:t>. часов очно в аудитории)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776582"/>
                  </a:ext>
                </a:extLst>
              </a:tr>
              <a:tr h="36691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i="1" dirty="0"/>
                        <a:t>Формат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Очно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116209"/>
                  </a:ext>
                </a:extLst>
              </a:tr>
              <a:tr h="119248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i="1" dirty="0"/>
                        <a:t>Даты проведения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23-28 марта 2025 г.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(23-25 марта онлайн, 26-28 марта очно)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402515"/>
                  </a:ext>
                </a:extLst>
              </a:tr>
              <a:tr h="63740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i="1" dirty="0"/>
                        <a:t>Цена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70 000 рублей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845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4795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3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F6621A-4EF0-41B7-C6AA-41C11D09D753}"/>
              </a:ext>
            </a:extLst>
          </p:cNvPr>
          <p:cNvSpPr txBox="1"/>
          <p:nvPr/>
        </p:nvSpPr>
        <p:spPr>
          <a:xfrm>
            <a:off x="253258" y="918216"/>
            <a:ext cx="450162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effectLst/>
                <a:latin typeface="inherit"/>
              </a:rPr>
              <a:t>Для кого данный курс?</a:t>
            </a:r>
          </a:p>
          <a:p>
            <a:pPr fontAlgn="base"/>
            <a:r>
              <a:rPr lang="ru-RU" sz="2000" dirty="0">
                <a:effectLst/>
              </a:rPr>
              <a:t>✅ Владельцы малого и среднего бизнеса</a:t>
            </a:r>
          </a:p>
          <a:p>
            <a:pPr fontAlgn="base"/>
            <a:r>
              <a:rPr lang="ru-RU" sz="2000" dirty="0">
                <a:effectLst/>
              </a:rPr>
              <a:t>✅ Топ-менеджеры компаний-экспортеров</a:t>
            </a:r>
          </a:p>
          <a:p>
            <a:pPr fontAlgn="base"/>
            <a:r>
              <a:rPr lang="ru-RU" sz="2000" dirty="0">
                <a:effectLst/>
              </a:rPr>
              <a:t>✅ Предприниматели, ориентированные на международные рынки</a:t>
            </a:r>
          </a:p>
          <a:p>
            <a:pPr fontAlgn="base"/>
            <a:r>
              <a:rPr lang="ru-RU" sz="2000" dirty="0">
                <a:effectLst/>
              </a:rPr>
              <a:t>✅ Специалисты по внешнеэкономической деятельности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F7A-092F-ED32-4F2D-C9EA57A3D99E}"/>
              </a:ext>
            </a:extLst>
          </p:cNvPr>
          <p:cNvSpPr txBox="1"/>
          <p:nvPr/>
        </p:nvSpPr>
        <p:spPr>
          <a:xfrm>
            <a:off x="4682827" y="918216"/>
            <a:ext cx="431874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ru-RU" sz="2400" b="1" dirty="0">
                <a:effectLst/>
                <a:latin typeface="inherit"/>
              </a:rPr>
              <a:t>Что получат слушатели:</a:t>
            </a:r>
          </a:p>
          <a:p>
            <a:pPr fontAlgn="base"/>
            <a:r>
              <a:rPr lang="ru-RU" sz="2400" dirty="0">
                <a:effectLst/>
              </a:rPr>
              <a:t>📌 Практическое руководство по выходу на африканские рынки</a:t>
            </a:r>
          </a:p>
          <a:p>
            <a:pPr fontAlgn="base"/>
            <a:r>
              <a:rPr lang="ru-RU" sz="2400" dirty="0">
                <a:effectLst/>
              </a:rPr>
              <a:t>📌 Инструменты анализа потенциальных рынков</a:t>
            </a:r>
          </a:p>
          <a:p>
            <a:pPr fontAlgn="base"/>
            <a:r>
              <a:rPr lang="ru-RU" sz="2400" dirty="0">
                <a:effectLst/>
              </a:rPr>
              <a:t>📌 Стратегии снижения рисков при ведении бизнеса в Африке </a:t>
            </a:r>
          </a:p>
        </p:txBody>
      </p:sp>
    </p:spTree>
    <p:extLst>
      <p:ext uri="{BB962C8B-B14F-4D97-AF65-F5344CB8AC3E}">
        <p14:creationId xmlns:p14="http://schemas.microsoft.com/office/powerpoint/2010/main" val="2105615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2876ECB4-9E6D-0D4F-9121-18621EF252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2971027"/>
              </p:ext>
            </p:extLst>
          </p:nvPr>
        </p:nvGraphicFramePr>
        <p:xfrm>
          <a:off x="288131" y="1112089"/>
          <a:ext cx="4283869" cy="304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4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9025086-A7AB-969E-2086-053D0E939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726" y="530352"/>
            <a:ext cx="3739996" cy="373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802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5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11266" name="Picture 2" descr="Яндекс Такси&quot; расширил присутствие в Марокко - ИА &quot;Африканская инициатива&quot;">
            <a:extLst>
              <a:ext uri="{FF2B5EF4-FFF2-40B4-BE49-F238E27FC236}">
                <a16:creationId xmlns:a16="http://schemas.microsoft.com/office/drawing/2014/main" id="{59568B7F-0444-3059-46F1-D1AF0ED79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574" y="2938237"/>
            <a:ext cx="2650951" cy="176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5A8EE2EC-B28D-00DF-A16D-E452CC56F2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3065156"/>
              </p:ext>
            </p:extLst>
          </p:nvPr>
        </p:nvGraphicFramePr>
        <p:xfrm>
          <a:off x="3468247" y="931667"/>
          <a:ext cx="3490278" cy="1963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A9E08817-E8F8-7201-10DF-F807324B60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1518550"/>
              </p:ext>
            </p:extLst>
          </p:nvPr>
        </p:nvGraphicFramePr>
        <p:xfrm>
          <a:off x="1652016" y="196850"/>
          <a:ext cx="7080156" cy="667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1268" name="Picture 4" descr="Вот представляете, вы высадились в Африке, в Гане, а вам нужно такси  запустить. Ну и я Инне Витальевне позвонил 😅&quot;.. 2025 | ВКонтакте">
            <a:extLst>
              <a:ext uri="{FF2B5EF4-FFF2-40B4-BE49-F238E27FC236}">
                <a16:creationId xmlns:a16="http://schemas.microsoft.com/office/drawing/2014/main" id="{4DFC1377-B817-7889-8A75-A26A1DE20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24" y="1013617"/>
            <a:ext cx="3547946" cy="306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02E46770-7E1D-D640-4F8D-077FC8C373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6151196"/>
              </p:ext>
            </p:extLst>
          </p:nvPr>
        </p:nvGraphicFramePr>
        <p:xfrm>
          <a:off x="112520" y="4176074"/>
          <a:ext cx="3938272" cy="830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11270" name="Picture 6" descr="Yango — международный бренд «Яндекса» - Чудо техники">
            <a:extLst>
              <a:ext uri="{FF2B5EF4-FFF2-40B4-BE49-F238E27FC236}">
                <a16:creationId xmlns:a16="http://schemas.microsoft.com/office/drawing/2014/main" id="{462FCF3F-25CD-7A49-F1AA-F7D957E4A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403" y="1386027"/>
            <a:ext cx="2523998" cy="140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5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6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19E63DC-1D48-7BC3-0690-4D05DD6BC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732516"/>
              </p:ext>
            </p:extLst>
          </p:nvPr>
        </p:nvGraphicFramePr>
        <p:xfrm>
          <a:off x="169863" y="477599"/>
          <a:ext cx="5898514" cy="42579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175">
                  <a:extLst>
                    <a:ext uri="{9D8B030D-6E8A-4147-A177-3AD203B41FA5}">
                      <a16:colId xmlns:a16="http://schemas.microsoft.com/office/drawing/2014/main" val="1928967429"/>
                    </a:ext>
                  </a:extLst>
                </a:gridCol>
                <a:gridCol w="4479339">
                  <a:extLst>
                    <a:ext uri="{9D8B030D-6E8A-4147-A177-3AD203B41FA5}">
                      <a16:colId xmlns:a16="http://schemas.microsoft.com/office/drawing/2014/main" val="2722156517"/>
                    </a:ext>
                  </a:extLst>
                </a:gridCol>
              </a:tblGrid>
              <a:tr h="497326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День 1-3 (23-25 марта 2026 г. </a:t>
                      </a:r>
                      <a:r>
                        <a:rPr lang="ru-RU" dirty="0" err="1"/>
                        <a:t>Пн</a:t>
                      </a:r>
                      <a:r>
                        <a:rPr lang="ru-RU" dirty="0"/>
                        <a:t>-Ср 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День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906032"/>
                  </a:ext>
                </a:extLst>
              </a:tr>
              <a:tr h="1228011">
                <a:tc>
                  <a:txBody>
                    <a:bodyPr/>
                    <a:lstStyle/>
                    <a:p>
                      <a:r>
                        <a:rPr lang="ru-RU" dirty="0"/>
                        <a:t>9:00-10:30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</a:rPr>
                        <a:t>Отправка материала презентаций и будущих лекций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277316"/>
                  </a:ext>
                </a:extLst>
              </a:tr>
              <a:tr h="870320">
                <a:tc>
                  <a:txBody>
                    <a:bodyPr/>
                    <a:lstStyle/>
                    <a:p>
                      <a:r>
                        <a:rPr lang="ru-RU" dirty="0"/>
                        <a:t>10:30-12:00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/>
                        <a:t>Онлайн-семинары по работе с источниками информации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334136"/>
                  </a:ext>
                </a:extLst>
              </a:tr>
              <a:tr h="831128">
                <a:tc>
                  <a:txBody>
                    <a:bodyPr/>
                    <a:lstStyle/>
                    <a:p>
                      <a:r>
                        <a:rPr lang="ru-RU" i="1" dirty="0"/>
                        <a:t>12:00-13:00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i="1" dirty="0"/>
                        <a:t>Перерыв на обед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01711"/>
                  </a:ext>
                </a:extLst>
              </a:tr>
              <a:tr h="831128">
                <a:tc>
                  <a:txBody>
                    <a:bodyPr/>
                    <a:lstStyle/>
                    <a:p>
                      <a:r>
                        <a:rPr lang="ru-RU" dirty="0"/>
                        <a:t>13:00-18:00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</a:rPr>
                        <a:t>Самостоятельная работа</a:t>
                      </a:r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98374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20C0D1-D17E-A370-9709-B09A0FF67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506" y="472729"/>
            <a:ext cx="2508345" cy="25083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011C34-0B8C-4F68-F577-5E6158B30A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358"/>
          <a:stretch/>
        </p:blipFill>
        <p:spPr>
          <a:xfrm>
            <a:off x="6348505" y="3130375"/>
            <a:ext cx="2508345" cy="189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18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7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19E63DC-1D48-7BC3-0690-4D05DD6BC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166017"/>
              </p:ext>
            </p:extLst>
          </p:nvPr>
        </p:nvGraphicFramePr>
        <p:xfrm>
          <a:off x="169863" y="106670"/>
          <a:ext cx="6050184" cy="50566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5667">
                  <a:extLst>
                    <a:ext uri="{9D8B030D-6E8A-4147-A177-3AD203B41FA5}">
                      <a16:colId xmlns:a16="http://schemas.microsoft.com/office/drawing/2014/main" val="1928967429"/>
                    </a:ext>
                  </a:extLst>
                </a:gridCol>
                <a:gridCol w="4594517">
                  <a:extLst>
                    <a:ext uri="{9D8B030D-6E8A-4147-A177-3AD203B41FA5}">
                      <a16:colId xmlns:a16="http://schemas.microsoft.com/office/drawing/2014/main" val="2722156517"/>
                    </a:ext>
                  </a:extLst>
                </a:gridCol>
              </a:tblGrid>
              <a:tr h="36387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День 4 (26 марта </a:t>
                      </a:r>
                      <a:r>
                        <a:rPr lang="ru-RU" dirty="0" err="1"/>
                        <a:t>Чт</a:t>
                      </a:r>
                      <a:r>
                        <a:rPr lang="ru-RU" dirty="0"/>
                        <a:t>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День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906032"/>
                  </a:ext>
                </a:extLst>
              </a:tr>
              <a:tr h="909675">
                <a:tc>
                  <a:txBody>
                    <a:bodyPr/>
                    <a:lstStyle/>
                    <a:p>
                      <a:r>
                        <a:rPr lang="ru-RU" dirty="0"/>
                        <a:t>9:00-10:30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</a:rPr>
                        <a:t>Тема 1. Введение. Африка как континент возможностей. Экономическая география. Экономические интеграции в Африке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277316"/>
                  </a:ext>
                </a:extLst>
              </a:tr>
              <a:tr h="636773">
                <a:tc>
                  <a:txBody>
                    <a:bodyPr/>
                    <a:lstStyle/>
                    <a:p>
                      <a:r>
                        <a:rPr lang="ru-RU" dirty="0"/>
                        <a:t>10:30-12:00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/>
                        <a:t>Тема 2. Таможенно-тарифное регулирование в странах Африки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334136"/>
                  </a:ext>
                </a:extLst>
              </a:tr>
              <a:tr h="608097">
                <a:tc>
                  <a:txBody>
                    <a:bodyPr/>
                    <a:lstStyle/>
                    <a:p>
                      <a:r>
                        <a:rPr lang="ru-RU" i="1" dirty="0"/>
                        <a:t>12:00-13:00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i="1" dirty="0"/>
                        <a:t>Перерыв на обед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01711"/>
                  </a:ext>
                </a:extLst>
              </a:tr>
              <a:tr h="636773">
                <a:tc>
                  <a:txBody>
                    <a:bodyPr/>
                    <a:lstStyle/>
                    <a:p>
                      <a:r>
                        <a:rPr lang="ru-RU" dirty="0"/>
                        <a:t>13:00-14:30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</a:rPr>
                        <a:t>Тема 3. Организация логистики из РФ в страны Африки</a:t>
                      </a:r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98374"/>
                  </a:ext>
                </a:extLst>
              </a:tr>
              <a:tr h="636773">
                <a:tc>
                  <a:txBody>
                    <a:bodyPr/>
                    <a:lstStyle/>
                    <a:p>
                      <a:r>
                        <a:rPr lang="ru-RU" dirty="0"/>
                        <a:t>14:30-16:00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</a:rPr>
                        <a:t>Тема 4. Северная Африка (Магриб). Египет: близость и стабильность.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070287"/>
                  </a:ext>
                </a:extLst>
              </a:tr>
              <a:tr h="636773">
                <a:tc>
                  <a:txBody>
                    <a:bodyPr/>
                    <a:lstStyle/>
                    <a:p>
                      <a:r>
                        <a:rPr lang="ru-RU" dirty="0"/>
                        <a:t>16:00-18:00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</a:rPr>
                        <a:t>Тема 4. Северная Африка: Алжир, Тунис, Марокко</a:t>
                      </a:r>
                      <a:r>
                        <a:rPr lang="ru-RU" b="0" dirty="0">
                          <a:effectLst/>
                        </a:rPr>
                        <a:t> 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434693"/>
                  </a:ext>
                </a:extLst>
              </a:tr>
              <a:tr h="608097">
                <a:tc>
                  <a:txBody>
                    <a:bodyPr/>
                    <a:lstStyle/>
                    <a:p>
                      <a:r>
                        <a:rPr lang="ru-RU" dirty="0"/>
                        <a:t>18:00-19:00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Онлайн-тестирование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61719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20C0D1-D17E-A370-9709-B09A0FF67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506" y="472729"/>
            <a:ext cx="2508345" cy="25083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011C34-0B8C-4F68-F577-5E6158B30A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358"/>
          <a:stretch/>
        </p:blipFill>
        <p:spPr>
          <a:xfrm>
            <a:off x="6348505" y="3130375"/>
            <a:ext cx="2508345" cy="189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43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8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19E63DC-1D48-7BC3-0690-4D05DD6BC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958974"/>
              </p:ext>
            </p:extLst>
          </p:nvPr>
        </p:nvGraphicFramePr>
        <p:xfrm>
          <a:off x="169863" y="379665"/>
          <a:ext cx="5419002" cy="47638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5473">
                  <a:extLst>
                    <a:ext uri="{9D8B030D-6E8A-4147-A177-3AD203B41FA5}">
                      <a16:colId xmlns:a16="http://schemas.microsoft.com/office/drawing/2014/main" val="1928967429"/>
                    </a:ext>
                  </a:extLst>
                </a:gridCol>
                <a:gridCol w="4043529">
                  <a:extLst>
                    <a:ext uri="{9D8B030D-6E8A-4147-A177-3AD203B41FA5}">
                      <a16:colId xmlns:a16="http://schemas.microsoft.com/office/drawing/2014/main" val="2722156517"/>
                    </a:ext>
                  </a:extLst>
                </a:gridCol>
              </a:tblGrid>
              <a:tr h="429705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День 5 </a:t>
                      </a:r>
                      <a:r>
                        <a:rPr lang="ru-RU" dirty="0"/>
                        <a:t>(27 марта </a:t>
                      </a:r>
                      <a:r>
                        <a:rPr lang="ru-RU" dirty="0" err="1"/>
                        <a:t>Пт</a:t>
                      </a:r>
                      <a:r>
                        <a:rPr lang="ru-RU" dirty="0"/>
                        <a:t>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День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906032"/>
                  </a:ext>
                </a:extLst>
              </a:tr>
              <a:tr h="429705">
                <a:tc>
                  <a:txBody>
                    <a:bodyPr/>
                    <a:lstStyle/>
                    <a:p>
                      <a:r>
                        <a:rPr lang="ru-RU" b="0" dirty="0"/>
                        <a:t>9:00-10:30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</a:rPr>
                        <a:t>Тема 5. Западная Африка (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ECOWAS</a:t>
                      </a: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</a:rPr>
                        <a:t>). Нигерия, Гана, Кот-д’Ивуар, Сенегал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277316"/>
                  </a:ext>
                </a:extLst>
              </a:tr>
              <a:tr h="429705">
                <a:tc>
                  <a:txBody>
                    <a:bodyPr/>
                    <a:lstStyle/>
                    <a:p>
                      <a:r>
                        <a:rPr lang="ru-RU" b="0" dirty="0"/>
                        <a:t>10:30-12:00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</a:rPr>
                        <a:t>Тема 6. Центральная Африка (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ECCAS</a:t>
                      </a: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</a:rPr>
                        <a:t>): ресурсы, риски и ниши</a:t>
                      </a:r>
                      <a:r>
                        <a:rPr lang="ru-RU" b="0" dirty="0">
                          <a:effectLst/>
                        </a:rPr>
                        <a:t> </a:t>
                      </a:r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334136"/>
                  </a:ext>
                </a:extLst>
              </a:tr>
              <a:tr h="429705">
                <a:tc>
                  <a:txBody>
                    <a:bodyPr/>
                    <a:lstStyle/>
                    <a:p>
                      <a:r>
                        <a:rPr lang="ru-RU" b="0" dirty="0"/>
                        <a:t>12:00-13:00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/>
                        <a:t>Перерыв на обед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01711"/>
                  </a:ext>
                </a:extLst>
              </a:tr>
              <a:tr h="429705">
                <a:tc>
                  <a:txBody>
                    <a:bodyPr/>
                    <a:lstStyle/>
                    <a:p>
                      <a:r>
                        <a:rPr lang="ru-RU" b="0" dirty="0"/>
                        <a:t>13:00-14:30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</a:rPr>
                        <a:t>Тема 7. Восточная Африка (ЕАС). Кения, Танзания и Эфиопия.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98374"/>
                  </a:ext>
                </a:extLst>
              </a:tr>
              <a:tr h="429705">
                <a:tc>
                  <a:txBody>
                    <a:bodyPr/>
                    <a:lstStyle/>
                    <a:p>
                      <a:r>
                        <a:rPr lang="ru-RU" b="0" dirty="0"/>
                        <a:t>14:30-16:00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</a:rPr>
                        <a:t>Тема 8. Южная Африка (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</a:rPr>
                        <a:t>SADC</a:t>
                      </a: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</a:rPr>
                        <a:t>): развитая экономика и перспективы для РФ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070287"/>
                  </a:ext>
                </a:extLst>
              </a:tr>
              <a:tr h="429705">
                <a:tc>
                  <a:txBody>
                    <a:bodyPr/>
                    <a:lstStyle/>
                    <a:p>
                      <a:r>
                        <a:rPr lang="ru-RU" b="0" dirty="0"/>
                        <a:t>16:00-18:00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</a:rPr>
                        <a:t>Тема 9. Особенности сертификации товаров в странах Африки</a:t>
                      </a:r>
                      <a:r>
                        <a:rPr lang="ru-RU" b="0" dirty="0">
                          <a:effectLst/>
                        </a:rPr>
                        <a:t> 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434693"/>
                  </a:ext>
                </a:extLst>
              </a:tr>
              <a:tr h="429705">
                <a:tc>
                  <a:txBody>
                    <a:bodyPr/>
                    <a:lstStyle/>
                    <a:p>
                      <a:r>
                        <a:rPr lang="ru-RU" b="0" dirty="0"/>
                        <a:t>18:00-19:00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Онлайн-тестирование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076992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2A1E4E-6F78-9D84-35FC-738F1A630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488" y="472729"/>
            <a:ext cx="2843530" cy="2843530"/>
          </a:xfrm>
          <a:prstGeom prst="rect">
            <a:avLst/>
          </a:prstGeom>
        </p:spPr>
      </p:pic>
      <p:pic>
        <p:nvPicPr>
          <p:cNvPr id="7170" name="Picture 2" descr="Сертификация товаров: что это и зачем она нужна?">
            <a:extLst>
              <a:ext uri="{FF2B5EF4-FFF2-40B4-BE49-F238E27FC236}">
                <a16:creationId xmlns:a16="http://schemas.microsoft.com/office/drawing/2014/main" id="{2DC9B304-480F-5540-6A3C-4769B8497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948" y="3556156"/>
            <a:ext cx="2876070" cy="124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244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9863" y="407988"/>
            <a:ext cx="1243263" cy="581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2528" y="4396927"/>
            <a:ext cx="694194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z="1800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9</a:t>
            </a:fld>
            <a:endParaRPr lang="en-US" sz="18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530352"/>
            <a:ext cx="2225068" cy="406081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19E63DC-1D48-7BC3-0690-4D05DD6BC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599205"/>
              </p:ext>
            </p:extLst>
          </p:nvPr>
        </p:nvGraphicFramePr>
        <p:xfrm>
          <a:off x="169863" y="479704"/>
          <a:ext cx="5234241" cy="43647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9887">
                  <a:extLst>
                    <a:ext uri="{9D8B030D-6E8A-4147-A177-3AD203B41FA5}">
                      <a16:colId xmlns:a16="http://schemas.microsoft.com/office/drawing/2014/main" val="1928967429"/>
                    </a:ext>
                  </a:extLst>
                </a:gridCol>
                <a:gridCol w="3844354">
                  <a:extLst>
                    <a:ext uri="{9D8B030D-6E8A-4147-A177-3AD203B41FA5}">
                      <a16:colId xmlns:a16="http://schemas.microsoft.com/office/drawing/2014/main" val="2722156517"/>
                    </a:ext>
                  </a:extLst>
                </a:gridCol>
              </a:tblGrid>
              <a:tr h="453176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День 6 (28 марта </a:t>
                      </a:r>
                      <a:r>
                        <a:rPr lang="ru-RU" dirty="0" err="1"/>
                        <a:t>Сб</a:t>
                      </a:r>
                      <a:r>
                        <a:rPr lang="ru-RU" dirty="0"/>
                        <a:t>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День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906032"/>
                  </a:ext>
                </a:extLst>
              </a:tr>
              <a:tr h="964346">
                <a:tc>
                  <a:txBody>
                    <a:bodyPr/>
                    <a:lstStyle/>
                    <a:p>
                      <a:r>
                        <a:rPr lang="ru-RU" dirty="0"/>
                        <a:t>9:00-10:30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</a:rPr>
                        <a:t>Тема 10. Платежи. Механизмы взаиморасчета. Управление валютными рисками 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277316"/>
                  </a:ext>
                </a:extLst>
              </a:tr>
              <a:tr h="1957412">
                <a:tc>
                  <a:txBody>
                    <a:bodyPr/>
                    <a:lstStyle/>
                    <a:p>
                      <a:r>
                        <a:rPr lang="ru-RU" dirty="0"/>
                        <a:t>10:30-13:00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</a:rPr>
                        <a:t>Практикум. </a:t>
                      </a: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</a:rPr>
                        <a:t>От стратегии к контракту</a:t>
                      </a:r>
                    </a:p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</a:rPr>
                        <a:t>Разработка в группах плана по экспорту товара в выбранную страну в Африке. Анализ ключевых рынков сбыта. Практика использования статистических баз данных. Защита проекта.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334136"/>
                  </a:ext>
                </a:extLst>
              </a:tr>
              <a:tr h="482341">
                <a:tc>
                  <a:txBody>
                    <a:bodyPr/>
                    <a:lstStyle/>
                    <a:p>
                      <a:r>
                        <a:rPr lang="ru-RU" dirty="0"/>
                        <a:t>13:00-14:00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Онлайн-тестирование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1583372"/>
                  </a:ext>
                </a:extLst>
              </a:tr>
              <a:tr h="453176">
                <a:tc>
                  <a:txBody>
                    <a:bodyPr/>
                    <a:lstStyle/>
                    <a:p>
                      <a:r>
                        <a:rPr lang="ru-RU" dirty="0"/>
                        <a:t>14:00-18:00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</a:rPr>
                        <a:t>Нетворкинг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070287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DCF4CB-13C6-3150-727A-BCE2F170C3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349"/>
          <a:stretch/>
        </p:blipFill>
        <p:spPr>
          <a:xfrm>
            <a:off x="5675801" y="422425"/>
            <a:ext cx="2974425" cy="2238479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38E25F7B-C707-4F23-8491-290F90177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940" y="2852849"/>
            <a:ext cx="3208042" cy="201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683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Презентация ДПО" id="{C4E6C7B1-25B8-B34F-A779-E0E63758B016}" vid="{2A80BEB2-AE33-C043-A67C-5B447373B1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570</Words>
  <Application>Microsoft Macintosh PowerPoint</Application>
  <PresentationFormat>Экран (16:9)</PresentationFormat>
  <Paragraphs>132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inherit</vt:lpstr>
      <vt:lpstr>Trebuchet MS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 В ДВЕ И БОЛЕЕ СТРОК</dc:title>
  <dc:creator>Непомнящий Евгений</dc:creator>
  <cp:lastModifiedBy>Дарья Соколан</cp:lastModifiedBy>
  <cp:revision>35</cp:revision>
  <dcterms:created xsi:type="dcterms:W3CDTF">2017-01-25T11:18:17Z</dcterms:created>
  <dcterms:modified xsi:type="dcterms:W3CDTF">2025-12-16T20:44:47Z</dcterms:modified>
</cp:coreProperties>
</file>